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7" r:id="rId1"/>
  </p:sldMasterIdLst>
  <p:notesMasterIdLst>
    <p:notesMasterId r:id="rId23"/>
  </p:notesMasterIdLst>
  <p:sldIdLst>
    <p:sldId id="256" r:id="rId2"/>
    <p:sldId id="257" r:id="rId3"/>
    <p:sldId id="258" r:id="rId4"/>
    <p:sldId id="267" r:id="rId5"/>
    <p:sldId id="260" r:id="rId6"/>
    <p:sldId id="261" r:id="rId7"/>
    <p:sldId id="262" r:id="rId8"/>
    <p:sldId id="263" r:id="rId9"/>
    <p:sldId id="264" r:id="rId10"/>
    <p:sldId id="265" r:id="rId11"/>
    <p:sldId id="266" r:id="rId12"/>
    <p:sldId id="268" r:id="rId13"/>
    <p:sldId id="273" r:id="rId14"/>
    <p:sldId id="274" r:id="rId15"/>
    <p:sldId id="277" r:id="rId16"/>
    <p:sldId id="278" r:id="rId17"/>
    <p:sldId id="279" r:id="rId18"/>
    <p:sldId id="275" r:id="rId19"/>
    <p:sldId id="269" r:id="rId20"/>
    <p:sldId id="276" r:id="rId21"/>
    <p:sldId id="271" r:id="rId22"/>
  </p:sldIdLst>
  <p:sldSz cx="9144000" cy="6858000" type="screen4x3"/>
  <p:notesSz cx="6858000" cy="9144000"/>
  <p:defaultTextStyle>
    <a:defPPr>
      <a:defRPr lang="el-GR"/>
    </a:defPPr>
    <a:lvl1pPr algn="l" rtl="0" fontAlgn="base">
      <a:spcBef>
        <a:spcPct val="0"/>
      </a:spcBef>
      <a:spcAft>
        <a:spcPct val="0"/>
      </a:spcAft>
      <a:defRPr kern="1200">
        <a:solidFill>
          <a:schemeClr val="tx1"/>
        </a:solidFill>
        <a:latin typeface="Garamond" pitchFamily="18" charset="0"/>
        <a:ea typeface="+mn-ea"/>
        <a:cs typeface="+mn-cs"/>
      </a:defRPr>
    </a:lvl1pPr>
    <a:lvl2pPr marL="457200" algn="l" rtl="0" fontAlgn="base">
      <a:spcBef>
        <a:spcPct val="0"/>
      </a:spcBef>
      <a:spcAft>
        <a:spcPct val="0"/>
      </a:spcAft>
      <a:defRPr kern="1200">
        <a:solidFill>
          <a:schemeClr val="tx1"/>
        </a:solidFill>
        <a:latin typeface="Garamond" pitchFamily="18" charset="0"/>
        <a:ea typeface="+mn-ea"/>
        <a:cs typeface="+mn-cs"/>
      </a:defRPr>
    </a:lvl2pPr>
    <a:lvl3pPr marL="914400" algn="l" rtl="0" fontAlgn="base">
      <a:spcBef>
        <a:spcPct val="0"/>
      </a:spcBef>
      <a:spcAft>
        <a:spcPct val="0"/>
      </a:spcAft>
      <a:defRPr kern="1200">
        <a:solidFill>
          <a:schemeClr val="tx1"/>
        </a:solidFill>
        <a:latin typeface="Garamond" pitchFamily="18" charset="0"/>
        <a:ea typeface="+mn-ea"/>
        <a:cs typeface="+mn-cs"/>
      </a:defRPr>
    </a:lvl3pPr>
    <a:lvl4pPr marL="1371600" algn="l" rtl="0" fontAlgn="base">
      <a:spcBef>
        <a:spcPct val="0"/>
      </a:spcBef>
      <a:spcAft>
        <a:spcPct val="0"/>
      </a:spcAft>
      <a:defRPr kern="1200">
        <a:solidFill>
          <a:schemeClr val="tx1"/>
        </a:solidFill>
        <a:latin typeface="Garamond" pitchFamily="18" charset="0"/>
        <a:ea typeface="+mn-ea"/>
        <a:cs typeface="+mn-cs"/>
      </a:defRPr>
    </a:lvl4pPr>
    <a:lvl5pPr marL="1828800" algn="l" rtl="0" fontAlgn="base">
      <a:spcBef>
        <a:spcPct val="0"/>
      </a:spcBef>
      <a:spcAft>
        <a:spcPct val="0"/>
      </a:spcAft>
      <a:defRPr kern="1200">
        <a:solidFill>
          <a:schemeClr val="tx1"/>
        </a:solidFill>
        <a:latin typeface="Garamond" pitchFamily="18" charset="0"/>
        <a:ea typeface="+mn-ea"/>
        <a:cs typeface="+mn-cs"/>
      </a:defRPr>
    </a:lvl5pPr>
    <a:lvl6pPr marL="2286000" algn="l" defTabSz="914400" rtl="0" eaLnBrk="1" latinLnBrk="0" hangingPunct="1">
      <a:defRPr kern="1200">
        <a:solidFill>
          <a:schemeClr val="tx1"/>
        </a:solidFill>
        <a:latin typeface="Garamond" pitchFamily="18" charset="0"/>
        <a:ea typeface="+mn-ea"/>
        <a:cs typeface="+mn-cs"/>
      </a:defRPr>
    </a:lvl6pPr>
    <a:lvl7pPr marL="2743200" algn="l" defTabSz="914400" rtl="0" eaLnBrk="1" latinLnBrk="0" hangingPunct="1">
      <a:defRPr kern="1200">
        <a:solidFill>
          <a:schemeClr val="tx1"/>
        </a:solidFill>
        <a:latin typeface="Garamond" pitchFamily="18" charset="0"/>
        <a:ea typeface="+mn-ea"/>
        <a:cs typeface="+mn-cs"/>
      </a:defRPr>
    </a:lvl7pPr>
    <a:lvl8pPr marL="3200400" algn="l" defTabSz="914400" rtl="0" eaLnBrk="1" latinLnBrk="0" hangingPunct="1">
      <a:defRPr kern="1200">
        <a:solidFill>
          <a:schemeClr val="tx1"/>
        </a:solidFill>
        <a:latin typeface="Garamond" pitchFamily="18" charset="0"/>
        <a:ea typeface="+mn-ea"/>
        <a:cs typeface="+mn-cs"/>
      </a:defRPr>
    </a:lvl8pPr>
    <a:lvl9pPr marL="3657600" algn="l" defTabSz="914400" rtl="0" eaLnBrk="1" latinLnBrk="0" hangingPunct="1">
      <a:defRPr kern="1200">
        <a:solidFill>
          <a:schemeClr val="tx1"/>
        </a:solidFill>
        <a:latin typeface="Garamond"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xmlns:mc="http://schemas.openxmlformats.org/markup-compatibility/2006" xmlns:a14="http://schemas.microsoft.com/office/drawing/2010/main" val="0066FF" mc:Ignorabl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Μεσαίο στυλ 2 - Έμφαση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2F2219-EDBF-4FDC-9021-8DA936E27215}" type="doc">
      <dgm:prSet loTypeId="urn:microsoft.com/office/officeart/2005/8/layout/orgChart1" loCatId="hierarchy" qsTypeId="urn:microsoft.com/office/officeart/2005/8/quickstyle/simple3" qsCatId="simple" csTypeId="urn:microsoft.com/office/officeart/2005/8/colors/colorful1#1" csCatId="colorful" phldr="1"/>
      <dgm:spPr/>
      <dgm:t>
        <a:bodyPr/>
        <a:lstStyle/>
        <a:p>
          <a:endParaRPr lang="el-GR"/>
        </a:p>
      </dgm:t>
    </dgm:pt>
    <dgm:pt modelId="{C9D04EE9-863E-4FDC-A852-710BD3C7EA4D}">
      <dgm:prSet/>
      <dgm:spPr/>
      <dgm:t>
        <a:bodyPr/>
        <a:lstStyle/>
        <a:p>
          <a:pPr rtl="0" eaLnBrk="1" latinLnBrk="0"/>
          <a:r>
            <a:rPr lang="el-GR" dirty="0" smtClean="0"/>
            <a:t>Πρόγραμμα:</a:t>
          </a:r>
        </a:p>
        <a:p>
          <a:pPr rtl="0" eaLnBrk="1" latinLnBrk="0"/>
          <a:r>
            <a:rPr lang="el-GR" dirty="0" smtClean="0"/>
            <a:t>Αποτελέσματα Μαθητών</a:t>
          </a:r>
          <a:endParaRPr lang="el-GR" dirty="0"/>
        </a:p>
      </dgm:t>
    </dgm:pt>
    <dgm:pt modelId="{31242208-41DA-406F-A7EE-C179DE033D7D}" type="parTrans" cxnId="{D76AC8B1-12FF-4903-9162-329FB2F5A519}">
      <dgm:prSet/>
      <dgm:spPr/>
      <dgm:t>
        <a:bodyPr/>
        <a:lstStyle/>
        <a:p>
          <a:endParaRPr lang="el-GR"/>
        </a:p>
      </dgm:t>
    </dgm:pt>
    <dgm:pt modelId="{874E4B9A-3AD1-4204-B24D-4712352996E8}" type="sibTrans" cxnId="{D76AC8B1-12FF-4903-9162-329FB2F5A519}">
      <dgm:prSet/>
      <dgm:spPr/>
      <dgm:t>
        <a:bodyPr/>
        <a:lstStyle/>
        <a:p>
          <a:endParaRPr lang="el-GR"/>
        </a:p>
      </dgm:t>
    </dgm:pt>
    <dgm:pt modelId="{EBB28A0D-8821-4455-BCC3-7C99104ADC88}">
      <dgm:prSet/>
      <dgm:spPr/>
      <dgm:t>
        <a:bodyPr/>
        <a:lstStyle/>
        <a:p>
          <a:pPr rtl="0" eaLnBrk="1" latinLnBrk="0"/>
          <a:r>
            <a:rPr lang="el-GR" smtClean="0"/>
            <a:t>Εισαγωγή δεδομένων</a:t>
          </a:r>
          <a:endParaRPr lang="el-GR" dirty="0" smtClean="0"/>
        </a:p>
      </dgm:t>
    </dgm:pt>
    <dgm:pt modelId="{BEAD44E7-DD7D-4455-A96C-7015D5142725}" type="parTrans" cxnId="{D40E3C11-0123-4174-A730-521BB387E108}">
      <dgm:prSet/>
      <dgm:spPr/>
      <dgm:t>
        <a:bodyPr/>
        <a:lstStyle/>
        <a:p>
          <a:endParaRPr lang="el-GR"/>
        </a:p>
      </dgm:t>
    </dgm:pt>
    <dgm:pt modelId="{77447BA3-40A4-424F-97CB-AD3324F5D3A1}" type="sibTrans" cxnId="{D40E3C11-0123-4174-A730-521BB387E108}">
      <dgm:prSet/>
      <dgm:spPr/>
      <dgm:t>
        <a:bodyPr/>
        <a:lstStyle/>
        <a:p>
          <a:endParaRPr lang="el-GR"/>
        </a:p>
      </dgm:t>
    </dgm:pt>
    <dgm:pt modelId="{7016C2E9-2DEC-4927-AAD6-BA689445CD0E}">
      <dgm:prSet/>
      <dgm:spPr/>
      <dgm:t>
        <a:bodyPr/>
        <a:lstStyle/>
        <a:p>
          <a:pPr rtl="0" eaLnBrk="1" latinLnBrk="0"/>
          <a:r>
            <a:rPr lang="el-GR" smtClean="0"/>
            <a:t>Καταχώριση δεδομένων</a:t>
          </a:r>
          <a:endParaRPr lang="el-GR" dirty="0" smtClean="0"/>
        </a:p>
      </dgm:t>
    </dgm:pt>
    <dgm:pt modelId="{79C87A7D-1FA2-4706-A593-2612AEA9828E}" type="parTrans" cxnId="{7772F900-4E8B-4DA8-B047-CE54F554F195}">
      <dgm:prSet/>
      <dgm:spPr/>
      <dgm:t>
        <a:bodyPr/>
        <a:lstStyle/>
        <a:p>
          <a:endParaRPr lang="el-GR"/>
        </a:p>
      </dgm:t>
    </dgm:pt>
    <dgm:pt modelId="{833D31B1-1994-4102-867D-D7A2ED0C3A1F}" type="sibTrans" cxnId="{7772F900-4E8B-4DA8-B047-CE54F554F195}">
      <dgm:prSet/>
      <dgm:spPr/>
      <dgm:t>
        <a:bodyPr/>
        <a:lstStyle/>
        <a:p>
          <a:endParaRPr lang="el-GR"/>
        </a:p>
      </dgm:t>
    </dgm:pt>
    <dgm:pt modelId="{B8873D9B-01ED-46C0-9DBD-EC72979BC34D}">
      <dgm:prSet/>
      <dgm:spPr/>
      <dgm:t>
        <a:bodyPr/>
        <a:lstStyle/>
        <a:p>
          <a:pPr rtl="0" eaLnBrk="1" latinLnBrk="0"/>
          <a:r>
            <a:rPr lang="el-GR" dirty="0" smtClean="0"/>
            <a:t>Έλεγχος δεδομένων</a:t>
          </a:r>
        </a:p>
      </dgm:t>
    </dgm:pt>
    <dgm:pt modelId="{641E9151-063B-49CC-840D-89F5EB73B951}" type="parTrans" cxnId="{ECC3B9A8-6E32-486C-A787-B0173C2B7F91}">
      <dgm:prSet/>
      <dgm:spPr/>
      <dgm:t>
        <a:bodyPr/>
        <a:lstStyle/>
        <a:p>
          <a:endParaRPr lang="el-GR"/>
        </a:p>
      </dgm:t>
    </dgm:pt>
    <dgm:pt modelId="{5501AFC1-B4FE-462D-B7A4-3A3931397EA9}" type="sibTrans" cxnId="{ECC3B9A8-6E32-486C-A787-B0173C2B7F91}">
      <dgm:prSet/>
      <dgm:spPr/>
      <dgm:t>
        <a:bodyPr/>
        <a:lstStyle/>
        <a:p>
          <a:endParaRPr lang="el-GR"/>
        </a:p>
      </dgm:t>
    </dgm:pt>
    <dgm:pt modelId="{067D847D-3FAF-4CAE-B0A3-1D9DCA685D11}">
      <dgm:prSet/>
      <dgm:spPr/>
      <dgm:t>
        <a:bodyPr/>
        <a:lstStyle/>
        <a:p>
          <a:pPr rtl="0" eaLnBrk="1" latinLnBrk="0"/>
          <a:r>
            <a:rPr lang="el-GR" smtClean="0"/>
            <a:t>Επεξεργασία</a:t>
          </a:r>
          <a:endParaRPr lang="el-GR" dirty="0" smtClean="0"/>
        </a:p>
      </dgm:t>
    </dgm:pt>
    <dgm:pt modelId="{ED6A8023-6C6E-4E1A-A569-77CF9F21220D}" type="parTrans" cxnId="{9023EF75-27A8-449A-BC0C-B68AA84B0ADE}">
      <dgm:prSet/>
      <dgm:spPr/>
      <dgm:t>
        <a:bodyPr/>
        <a:lstStyle/>
        <a:p>
          <a:endParaRPr lang="el-GR"/>
        </a:p>
      </dgm:t>
    </dgm:pt>
    <dgm:pt modelId="{F073EF4D-63D3-4895-BED3-66ECA0395537}" type="sibTrans" cxnId="{9023EF75-27A8-449A-BC0C-B68AA84B0ADE}">
      <dgm:prSet/>
      <dgm:spPr/>
      <dgm:t>
        <a:bodyPr/>
        <a:lstStyle/>
        <a:p>
          <a:endParaRPr lang="el-GR"/>
        </a:p>
      </dgm:t>
    </dgm:pt>
    <dgm:pt modelId="{3B8EB963-9F30-4CAD-9963-91DA24D20128}">
      <dgm:prSet/>
      <dgm:spPr/>
      <dgm:t>
        <a:bodyPr/>
        <a:lstStyle/>
        <a:p>
          <a:pPr rtl="0" eaLnBrk="1" latinLnBrk="0"/>
          <a:r>
            <a:rPr lang="el-GR" smtClean="0"/>
            <a:t>Υπολογισμός μέσης τιμής</a:t>
          </a:r>
          <a:endParaRPr lang="el-GR" dirty="0" smtClean="0"/>
        </a:p>
      </dgm:t>
    </dgm:pt>
    <dgm:pt modelId="{49B6AF87-1FEC-47F3-B50D-D74F51729DDD}" type="parTrans" cxnId="{57A89A8E-81D9-4D90-A06D-5806B068F369}">
      <dgm:prSet/>
      <dgm:spPr/>
      <dgm:t>
        <a:bodyPr/>
        <a:lstStyle/>
        <a:p>
          <a:endParaRPr lang="el-GR"/>
        </a:p>
      </dgm:t>
    </dgm:pt>
    <dgm:pt modelId="{9EE58778-36F9-4279-B663-33CCDD002176}" type="sibTrans" cxnId="{57A89A8E-81D9-4D90-A06D-5806B068F369}">
      <dgm:prSet/>
      <dgm:spPr/>
      <dgm:t>
        <a:bodyPr/>
        <a:lstStyle/>
        <a:p>
          <a:endParaRPr lang="el-GR"/>
        </a:p>
      </dgm:t>
    </dgm:pt>
    <dgm:pt modelId="{572D1F4D-0989-44F7-975A-6E1D074642DE}">
      <dgm:prSet/>
      <dgm:spPr/>
      <dgm:t>
        <a:bodyPr/>
        <a:lstStyle/>
        <a:p>
          <a:pPr rtl="0" eaLnBrk="1" latinLnBrk="0"/>
          <a:r>
            <a:rPr lang="el-GR" dirty="0" smtClean="0"/>
            <a:t>Κατανομή συχνοτήτων</a:t>
          </a:r>
        </a:p>
      </dgm:t>
    </dgm:pt>
    <dgm:pt modelId="{03B8D6E4-4B81-46A1-B43B-3E284B626F49}" type="parTrans" cxnId="{41B53E22-4794-4DB1-98F2-3C032387B5B7}">
      <dgm:prSet/>
      <dgm:spPr/>
      <dgm:t>
        <a:bodyPr/>
        <a:lstStyle/>
        <a:p>
          <a:endParaRPr lang="el-GR"/>
        </a:p>
      </dgm:t>
    </dgm:pt>
    <dgm:pt modelId="{CC06FB9E-C10B-432C-8C21-3956514E2674}" type="sibTrans" cxnId="{41B53E22-4794-4DB1-98F2-3C032387B5B7}">
      <dgm:prSet/>
      <dgm:spPr/>
      <dgm:t>
        <a:bodyPr/>
        <a:lstStyle/>
        <a:p>
          <a:endParaRPr lang="el-GR"/>
        </a:p>
      </dgm:t>
    </dgm:pt>
    <dgm:pt modelId="{94966E1C-3425-4075-8B70-5E69748C898A}">
      <dgm:prSet/>
      <dgm:spPr/>
      <dgm:t>
        <a:bodyPr/>
        <a:lstStyle/>
        <a:p>
          <a:pPr rtl="0" eaLnBrk="1" latinLnBrk="0"/>
          <a:r>
            <a:rPr lang="el-GR" smtClean="0"/>
            <a:t>Δημιουργία διαγραμμάτων</a:t>
          </a:r>
          <a:endParaRPr lang="el-GR" dirty="0" smtClean="0"/>
        </a:p>
      </dgm:t>
    </dgm:pt>
    <dgm:pt modelId="{BDD90C8E-ECEE-4181-80AC-6F367D3F5A62}" type="parTrans" cxnId="{DD554DA3-E773-4967-9509-81AAFE1CCFCC}">
      <dgm:prSet/>
      <dgm:spPr/>
      <dgm:t>
        <a:bodyPr/>
        <a:lstStyle/>
        <a:p>
          <a:endParaRPr lang="el-GR"/>
        </a:p>
      </dgm:t>
    </dgm:pt>
    <dgm:pt modelId="{64E8D1E0-D830-4A8F-AACC-D2EB4BD22D21}" type="sibTrans" cxnId="{DD554DA3-E773-4967-9509-81AAFE1CCFCC}">
      <dgm:prSet/>
      <dgm:spPr/>
      <dgm:t>
        <a:bodyPr/>
        <a:lstStyle/>
        <a:p>
          <a:endParaRPr lang="el-GR"/>
        </a:p>
      </dgm:t>
    </dgm:pt>
    <dgm:pt modelId="{EE2493DF-0037-44F8-B3EC-80021004A619}">
      <dgm:prSet/>
      <dgm:spPr/>
      <dgm:t>
        <a:bodyPr/>
        <a:lstStyle/>
        <a:p>
          <a:pPr rtl="0" eaLnBrk="1" latinLnBrk="0"/>
          <a:r>
            <a:rPr lang="el-GR" smtClean="0"/>
            <a:t>Εκτύπωση αποτελεσμάτων</a:t>
          </a:r>
          <a:endParaRPr lang="el-GR" dirty="0" smtClean="0"/>
        </a:p>
      </dgm:t>
    </dgm:pt>
    <dgm:pt modelId="{0D65C3C4-4F11-48E0-A869-BB26878EFADC}" type="parTrans" cxnId="{227218FA-1956-44BD-BC73-04680B299E77}">
      <dgm:prSet/>
      <dgm:spPr/>
      <dgm:t>
        <a:bodyPr/>
        <a:lstStyle/>
        <a:p>
          <a:endParaRPr lang="el-GR"/>
        </a:p>
      </dgm:t>
    </dgm:pt>
    <dgm:pt modelId="{60DFAA95-8D04-48CF-9C20-CFDCBD22E8ED}" type="sibTrans" cxnId="{227218FA-1956-44BD-BC73-04680B299E77}">
      <dgm:prSet/>
      <dgm:spPr/>
      <dgm:t>
        <a:bodyPr/>
        <a:lstStyle/>
        <a:p>
          <a:endParaRPr lang="el-GR"/>
        </a:p>
      </dgm:t>
    </dgm:pt>
    <dgm:pt modelId="{803DAA53-35A9-4BC5-949B-03F126741C7E}">
      <dgm:prSet/>
      <dgm:spPr/>
      <dgm:t>
        <a:bodyPr/>
        <a:lstStyle/>
        <a:p>
          <a:pPr rtl="0" eaLnBrk="1" latinLnBrk="0"/>
          <a:r>
            <a:rPr lang="el-GR" smtClean="0"/>
            <a:t>Εκτύπωση πινάκων</a:t>
          </a:r>
          <a:endParaRPr lang="el-GR" dirty="0" smtClean="0"/>
        </a:p>
      </dgm:t>
    </dgm:pt>
    <dgm:pt modelId="{215BD2E7-2556-4E6E-90AB-F3B0C63F0D79}" type="parTrans" cxnId="{374F7F7F-5621-44B0-8373-D8AE0DB49EE1}">
      <dgm:prSet/>
      <dgm:spPr/>
      <dgm:t>
        <a:bodyPr/>
        <a:lstStyle/>
        <a:p>
          <a:endParaRPr lang="el-GR"/>
        </a:p>
      </dgm:t>
    </dgm:pt>
    <dgm:pt modelId="{1BFFE891-CE4A-482A-9232-032BC1D70A4D}" type="sibTrans" cxnId="{374F7F7F-5621-44B0-8373-D8AE0DB49EE1}">
      <dgm:prSet/>
      <dgm:spPr/>
      <dgm:t>
        <a:bodyPr/>
        <a:lstStyle/>
        <a:p>
          <a:endParaRPr lang="el-GR"/>
        </a:p>
      </dgm:t>
    </dgm:pt>
    <dgm:pt modelId="{BA69D608-9A57-49A5-A9D7-3795A4D0EF11}">
      <dgm:prSet/>
      <dgm:spPr/>
      <dgm:t>
        <a:bodyPr/>
        <a:lstStyle/>
        <a:p>
          <a:pPr rtl="0" eaLnBrk="1" latinLnBrk="0"/>
          <a:r>
            <a:rPr lang="el-GR" dirty="0" smtClean="0"/>
            <a:t>Εκτύπωση διαγραμμάτων</a:t>
          </a:r>
        </a:p>
      </dgm:t>
    </dgm:pt>
    <dgm:pt modelId="{4D96BF4F-5664-491E-A8C7-A0EFFCE4B834}" type="parTrans" cxnId="{69B56955-C6D8-48C9-B881-E63BCE02F464}">
      <dgm:prSet/>
      <dgm:spPr/>
      <dgm:t>
        <a:bodyPr/>
        <a:lstStyle/>
        <a:p>
          <a:endParaRPr lang="el-GR"/>
        </a:p>
      </dgm:t>
    </dgm:pt>
    <dgm:pt modelId="{B5DDBDA4-0847-436A-A96C-B41A9F967A70}" type="sibTrans" cxnId="{69B56955-C6D8-48C9-B881-E63BCE02F464}">
      <dgm:prSet/>
      <dgm:spPr/>
      <dgm:t>
        <a:bodyPr/>
        <a:lstStyle/>
        <a:p>
          <a:endParaRPr lang="el-GR"/>
        </a:p>
      </dgm:t>
    </dgm:pt>
    <dgm:pt modelId="{DF42DF18-499A-4B98-9BA3-4F7B03BD003A}" type="pres">
      <dgm:prSet presAssocID="{2D2F2219-EDBF-4FDC-9021-8DA936E27215}" presName="hierChild1" presStyleCnt="0">
        <dgm:presLayoutVars>
          <dgm:orgChart val="1"/>
          <dgm:chPref val="1"/>
          <dgm:dir/>
          <dgm:animOne val="branch"/>
          <dgm:animLvl val="lvl"/>
          <dgm:resizeHandles/>
        </dgm:presLayoutVars>
      </dgm:prSet>
      <dgm:spPr/>
      <dgm:t>
        <a:bodyPr/>
        <a:lstStyle/>
        <a:p>
          <a:endParaRPr lang="el-GR"/>
        </a:p>
      </dgm:t>
    </dgm:pt>
    <dgm:pt modelId="{46B20403-9DA1-4A13-A100-2A209A589A44}" type="pres">
      <dgm:prSet presAssocID="{C9D04EE9-863E-4FDC-A852-710BD3C7EA4D}" presName="hierRoot1" presStyleCnt="0">
        <dgm:presLayoutVars>
          <dgm:hierBranch val="init"/>
        </dgm:presLayoutVars>
      </dgm:prSet>
      <dgm:spPr/>
    </dgm:pt>
    <dgm:pt modelId="{3079DF31-BB74-4EBD-9F18-8740BE2AD571}" type="pres">
      <dgm:prSet presAssocID="{C9D04EE9-863E-4FDC-A852-710BD3C7EA4D}" presName="rootComposite1" presStyleCnt="0"/>
      <dgm:spPr/>
    </dgm:pt>
    <dgm:pt modelId="{6F8E0CAF-1EDD-4F07-92B4-640ABD25218A}" type="pres">
      <dgm:prSet presAssocID="{C9D04EE9-863E-4FDC-A852-710BD3C7EA4D}" presName="rootText1" presStyleLbl="node0" presStyleIdx="0" presStyleCnt="1">
        <dgm:presLayoutVars>
          <dgm:chPref val="3"/>
        </dgm:presLayoutVars>
      </dgm:prSet>
      <dgm:spPr/>
      <dgm:t>
        <a:bodyPr/>
        <a:lstStyle/>
        <a:p>
          <a:endParaRPr lang="el-GR"/>
        </a:p>
      </dgm:t>
    </dgm:pt>
    <dgm:pt modelId="{73F6412D-6DA0-4376-B71D-F03D2518BB6C}" type="pres">
      <dgm:prSet presAssocID="{C9D04EE9-863E-4FDC-A852-710BD3C7EA4D}" presName="rootConnector1" presStyleLbl="node1" presStyleIdx="0" presStyleCnt="0"/>
      <dgm:spPr/>
      <dgm:t>
        <a:bodyPr/>
        <a:lstStyle/>
        <a:p>
          <a:endParaRPr lang="el-GR"/>
        </a:p>
      </dgm:t>
    </dgm:pt>
    <dgm:pt modelId="{A2350ADE-D3C0-4889-A199-56F44632F6F3}" type="pres">
      <dgm:prSet presAssocID="{C9D04EE9-863E-4FDC-A852-710BD3C7EA4D}" presName="hierChild2" presStyleCnt="0"/>
      <dgm:spPr/>
    </dgm:pt>
    <dgm:pt modelId="{47A9B875-E285-4B8C-8DFC-B611EF76824D}" type="pres">
      <dgm:prSet presAssocID="{BEAD44E7-DD7D-4455-A96C-7015D5142725}" presName="Name37" presStyleLbl="parChTrans1D2" presStyleIdx="0" presStyleCnt="3"/>
      <dgm:spPr/>
      <dgm:t>
        <a:bodyPr/>
        <a:lstStyle/>
        <a:p>
          <a:endParaRPr lang="el-GR"/>
        </a:p>
      </dgm:t>
    </dgm:pt>
    <dgm:pt modelId="{28443CB4-2AA0-41D6-B591-6436D456C9AC}" type="pres">
      <dgm:prSet presAssocID="{EBB28A0D-8821-4455-BCC3-7C99104ADC88}" presName="hierRoot2" presStyleCnt="0">
        <dgm:presLayoutVars>
          <dgm:hierBranch val="init"/>
        </dgm:presLayoutVars>
      </dgm:prSet>
      <dgm:spPr/>
    </dgm:pt>
    <dgm:pt modelId="{34603E0D-043C-46DB-91E4-695290EF6147}" type="pres">
      <dgm:prSet presAssocID="{EBB28A0D-8821-4455-BCC3-7C99104ADC88}" presName="rootComposite" presStyleCnt="0"/>
      <dgm:spPr/>
    </dgm:pt>
    <dgm:pt modelId="{6A3F0647-978E-48DE-B591-324B180685F0}" type="pres">
      <dgm:prSet presAssocID="{EBB28A0D-8821-4455-BCC3-7C99104ADC88}" presName="rootText" presStyleLbl="node2" presStyleIdx="0" presStyleCnt="3">
        <dgm:presLayoutVars>
          <dgm:chPref val="3"/>
        </dgm:presLayoutVars>
      </dgm:prSet>
      <dgm:spPr/>
      <dgm:t>
        <a:bodyPr/>
        <a:lstStyle/>
        <a:p>
          <a:endParaRPr lang="el-GR"/>
        </a:p>
      </dgm:t>
    </dgm:pt>
    <dgm:pt modelId="{F9DF8D2A-5978-429E-9237-429EC0B09AE1}" type="pres">
      <dgm:prSet presAssocID="{EBB28A0D-8821-4455-BCC3-7C99104ADC88}" presName="rootConnector" presStyleLbl="node2" presStyleIdx="0" presStyleCnt="3"/>
      <dgm:spPr/>
      <dgm:t>
        <a:bodyPr/>
        <a:lstStyle/>
        <a:p>
          <a:endParaRPr lang="el-GR"/>
        </a:p>
      </dgm:t>
    </dgm:pt>
    <dgm:pt modelId="{EC4B71AC-9443-44E6-9FE1-6B666D6604E8}" type="pres">
      <dgm:prSet presAssocID="{EBB28A0D-8821-4455-BCC3-7C99104ADC88}" presName="hierChild4" presStyleCnt="0"/>
      <dgm:spPr/>
    </dgm:pt>
    <dgm:pt modelId="{8C81B256-6584-4473-B721-DB585D95E0B3}" type="pres">
      <dgm:prSet presAssocID="{79C87A7D-1FA2-4706-A593-2612AEA9828E}" presName="Name37" presStyleLbl="parChTrans1D3" presStyleIdx="0" presStyleCnt="7"/>
      <dgm:spPr/>
      <dgm:t>
        <a:bodyPr/>
        <a:lstStyle/>
        <a:p>
          <a:endParaRPr lang="el-GR"/>
        </a:p>
      </dgm:t>
    </dgm:pt>
    <dgm:pt modelId="{9F84752A-4B2E-48C0-9A91-42F92017F686}" type="pres">
      <dgm:prSet presAssocID="{7016C2E9-2DEC-4927-AAD6-BA689445CD0E}" presName="hierRoot2" presStyleCnt="0">
        <dgm:presLayoutVars>
          <dgm:hierBranch val="init"/>
        </dgm:presLayoutVars>
      </dgm:prSet>
      <dgm:spPr/>
    </dgm:pt>
    <dgm:pt modelId="{E5C2FC7C-54E8-4676-BFF0-3A51383CCD0A}" type="pres">
      <dgm:prSet presAssocID="{7016C2E9-2DEC-4927-AAD6-BA689445CD0E}" presName="rootComposite" presStyleCnt="0"/>
      <dgm:spPr/>
    </dgm:pt>
    <dgm:pt modelId="{6E8DC864-9407-4C21-84E3-5531E3AE87A4}" type="pres">
      <dgm:prSet presAssocID="{7016C2E9-2DEC-4927-AAD6-BA689445CD0E}" presName="rootText" presStyleLbl="node3" presStyleIdx="0" presStyleCnt="7">
        <dgm:presLayoutVars>
          <dgm:chPref val="3"/>
        </dgm:presLayoutVars>
      </dgm:prSet>
      <dgm:spPr/>
      <dgm:t>
        <a:bodyPr/>
        <a:lstStyle/>
        <a:p>
          <a:endParaRPr lang="el-GR"/>
        </a:p>
      </dgm:t>
    </dgm:pt>
    <dgm:pt modelId="{9E699A39-676B-4FD1-8246-1872E80C54FA}" type="pres">
      <dgm:prSet presAssocID="{7016C2E9-2DEC-4927-AAD6-BA689445CD0E}" presName="rootConnector" presStyleLbl="node3" presStyleIdx="0" presStyleCnt="7"/>
      <dgm:spPr/>
      <dgm:t>
        <a:bodyPr/>
        <a:lstStyle/>
        <a:p>
          <a:endParaRPr lang="el-GR"/>
        </a:p>
      </dgm:t>
    </dgm:pt>
    <dgm:pt modelId="{09C99A9D-104D-4733-BC31-A5A786ED7F02}" type="pres">
      <dgm:prSet presAssocID="{7016C2E9-2DEC-4927-AAD6-BA689445CD0E}" presName="hierChild4" presStyleCnt="0"/>
      <dgm:spPr/>
    </dgm:pt>
    <dgm:pt modelId="{4C40EF27-1BF7-40CF-ABD0-C5FE02D1936E}" type="pres">
      <dgm:prSet presAssocID="{7016C2E9-2DEC-4927-AAD6-BA689445CD0E}" presName="hierChild5" presStyleCnt="0"/>
      <dgm:spPr/>
    </dgm:pt>
    <dgm:pt modelId="{AABC36C3-1D59-4B08-A2F8-D23C4445FB58}" type="pres">
      <dgm:prSet presAssocID="{641E9151-063B-49CC-840D-89F5EB73B951}" presName="Name37" presStyleLbl="parChTrans1D3" presStyleIdx="1" presStyleCnt="7"/>
      <dgm:spPr/>
      <dgm:t>
        <a:bodyPr/>
        <a:lstStyle/>
        <a:p>
          <a:endParaRPr lang="el-GR"/>
        </a:p>
      </dgm:t>
    </dgm:pt>
    <dgm:pt modelId="{F6BD588E-2937-4624-AA9E-E63351BE1D8E}" type="pres">
      <dgm:prSet presAssocID="{B8873D9B-01ED-46C0-9DBD-EC72979BC34D}" presName="hierRoot2" presStyleCnt="0">
        <dgm:presLayoutVars>
          <dgm:hierBranch val="init"/>
        </dgm:presLayoutVars>
      </dgm:prSet>
      <dgm:spPr/>
    </dgm:pt>
    <dgm:pt modelId="{CE4675EF-4E5C-4346-8CAE-F825F30A6F76}" type="pres">
      <dgm:prSet presAssocID="{B8873D9B-01ED-46C0-9DBD-EC72979BC34D}" presName="rootComposite" presStyleCnt="0"/>
      <dgm:spPr/>
    </dgm:pt>
    <dgm:pt modelId="{A1319A75-39DA-44DE-A571-456DAC0662E0}" type="pres">
      <dgm:prSet presAssocID="{B8873D9B-01ED-46C0-9DBD-EC72979BC34D}" presName="rootText" presStyleLbl="node3" presStyleIdx="1" presStyleCnt="7">
        <dgm:presLayoutVars>
          <dgm:chPref val="3"/>
        </dgm:presLayoutVars>
      </dgm:prSet>
      <dgm:spPr/>
      <dgm:t>
        <a:bodyPr/>
        <a:lstStyle/>
        <a:p>
          <a:endParaRPr lang="el-GR"/>
        </a:p>
      </dgm:t>
    </dgm:pt>
    <dgm:pt modelId="{952653EB-CE6A-42AC-A70E-E6A4CC3FC968}" type="pres">
      <dgm:prSet presAssocID="{B8873D9B-01ED-46C0-9DBD-EC72979BC34D}" presName="rootConnector" presStyleLbl="node3" presStyleIdx="1" presStyleCnt="7"/>
      <dgm:spPr/>
      <dgm:t>
        <a:bodyPr/>
        <a:lstStyle/>
        <a:p>
          <a:endParaRPr lang="el-GR"/>
        </a:p>
      </dgm:t>
    </dgm:pt>
    <dgm:pt modelId="{45E23042-0CFE-4117-9163-9A61B53796BF}" type="pres">
      <dgm:prSet presAssocID="{B8873D9B-01ED-46C0-9DBD-EC72979BC34D}" presName="hierChild4" presStyleCnt="0"/>
      <dgm:spPr/>
    </dgm:pt>
    <dgm:pt modelId="{67D5F5A5-ED76-4023-83FE-E4B79C9DB405}" type="pres">
      <dgm:prSet presAssocID="{B8873D9B-01ED-46C0-9DBD-EC72979BC34D}" presName="hierChild5" presStyleCnt="0"/>
      <dgm:spPr/>
    </dgm:pt>
    <dgm:pt modelId="{2100A2E3-86F3-4228-9FB1-C0F271AF49AA}" type="pres">
      <dgm:prSet presAssocID="{EBB28A0D-8821-4455-BCC3-7C99104ADC88}" presName="hierChild5" presStyleCnt="0"/>
      <dgm:spPr/>
    </dgm:pt>
    <dgm:pt modelId="{BA0E2E92-C6DE-4852-AA7C-3DD75A4FCABE}" type="pres">
      <dgm:prSet presAssocID="{ED6A8023-6C6E-4E1A-A569-77CF9F21220D}" presName="Name37" presStyleLbl="parChTrans1D2" presStyleIdx="1" presStyleCnt="3"/>
      <dgm:spPr/>
      <dgm:t>
        <a:bodyPr/>
        <a:lstStyle/>
        <a:p>
          <a:endParaRPr lang="el-GR"/>
        </a:p>
      </dgm:t>
    </dgm:pt>
    <dgm:pt modelId="{CE8B9099-CC04-427B-AEF8-E9757302F615}" type="pres">
      <dgm:prSet presAssocID="{067D847D-3FAF-4CAE-B0A3-1D9DCA685D11}" presName="hierRoot2" presStyleCnt="0">
        <dgm:presLayoutVars>
          <dgm:hierBranch val="init"/>
        </dgm:presLayoutVars>
      </dgm:prSet>
      <dgm:spPr/>
    </dgm:pt>
    <dgm:pt modelId="{923F41E3-9358-403E-BD43-E36A0348D3A2}" type="pres">
      <dgm:prSet presAssocID="{067D847D-3FAF-4CAE-B0A3-1D9DCA685D11}" presName="rootComposite" presStyleCnt="0"/>
      <dgm:spPr/>
    </dgm:pt>
    <dgm:pt modelId="{A0E7BB3B-FC1C-4EB9-8C29-6353A0013C03}" type="pres">
      <dgm:prSet presAssocID="{067D847D-3FAF-4CAE-B0A3-1D9DCA685D11}" presName="rootText" presStyleLbl="node2" presStyleIdx="1" presStyleCnt="3">
        <dgm:presLayoutVars>
          <dgm:chPref val="3"/>
        </dgm:presLayoutVars>
      </dgm:prSet>
      <dgm:spPr/>
      <dgm:t>
        <a:bodyPr/>
        <a:lstStyle/>
        <a:p>
          <a:endParaRPr lang="el-GR"/>
        </a:p>
      </dgm:t>
    </dgm:pt>
    <dgm:pt modelId="{BC1CA14B-5859-43EF-88D8-2C5A64D4D0B7}" type="pres">
      <dgm:prSet presAssocID="{067D847D-3FAF-4CAE-B0A3-1D9DCA685D11}" presName="rootConnector" presStyleLbl="node2" presStyleIdx="1" presStyleCnt="3"/>
      <dgm:spPr/>
      <dgm:t>
        <a:bodyPr/>
        <a:lstStyle/>
        <a:p>
          <a:endParaRPr lang="el-GR"/>
        </a:p>
      </dgm:t>
    </dgm:pt>
    <dgm:pt modelId="{FBA641DB-4DDC-42DB-AA8E-BBA71BE9AC7F}" type="pres">
      <dgm:prSet presAssocID="{067D847D-3FAF-4CAE-B0A3-1D9DCA685D11}" presName="hierChild4" presStyleCnt="0"/>
      <dgm:spPr/>
    </dgm:pt>
    <dgm:pt modelId="{1000FC51-A16A-46E0-9A46-75AD89CD510C}" type="pres">
      <dgm:prSet presAssocID="{49B6AF87-1FEC-47F3-B50D-D74F51729DDD}" presName="Name37" presStyleLbl="parChTrans1D3" presStyleIdx="2" presStyleCnt="7"/>
      <dgm:spPr/>
      <dgm:t>
        <a:bodyPr/>
        <a:lstStyle/>
        <a:p>
          <a:endParaRPr lang="el-GR"/>
        </a:p>
      </dgm:t>
    </dgm:pt>
    <dgm:pt modelId="{52916DE7-CA74-470C-8175-694303272FA9}" type="pres">
      <dgm:prSet presAssocID="{3B8EB963-9F30-4CAD-9963-91DA24D20128}" presName="hierRoot2" presStyleCnt="0">
        <dgm:presLayoutVars>
          <dgm:hierBranch val="init"/>
        </dgm:presLayoutVars>
      </dgm:prSet>
      <dgm:spPr/>
    </dgm:pt>
    <dgm:pt modelId="{C000D109-39F1-4853-9989-3CC02857E003}" type="pres">
      <dgm:prSet presAssocID="{3B8EB963-9F30-4CAD-9963-91DA24D20128}" presName="rootComposite" presStyleCnt="0"/>
      <dgm:spPr/>
    </dgm:pt>
    <dgm:pt modelId="{4327A3D2-78C8-4938-8802-C38022DFD012}" type="pres">
      <dgm:prSet presAssocID="{3B8EB963-9F30-4CAD-9963-91DA24D20128}" presName="rootText" presStyleLbl="node3" presStyleIdx="2" presStyleCnt="7">
        <dgm:presLayoutVars>
          <dgm:chPref val="3"/>
        </dgm:presLayoutVars>
      </dgm:prSet>
      <dgm:spPr/>
      <dgm:t>
        <a:bodyPr/>
        <a:lstStyle/>
        <a:p>
          <a:endParaRPr lang="el-GR"/>
        </a:p>
      </dgm:t>
    </dgm:pt>
    <dgm:pt modelId="{786FCC3E-DA6F-4EAF-8F2E-16FD32B9B89E}" type="pres">
      <dgm:prSet presAssocID="{3B8EB963-9F30-4CAD-9963-91DA24D20128}" presName="rootConnector" presStyleLbl="node3" presStyleIdx="2" presStyleCnt="7"/>
      <dgm:spPr/>
      <dgm:t>
        <a:bodyPr/>
        <a:lstStyle/>
        <a:p>
          <a:endParaRPr lang="el-GR"/>
        </a:p>
      </dgm:t>
    </dgm:pt>
    <dgm:pt modelId="{A61A4DF4-FA95-4F50-A8F8-D4848C798AAB}" type="pres">
      <dgm:prSet presAssocID="{3B8EB963-9F30-4CAD-9963-91DA24D20128}" presName="hierChild4" presStyleCnt="0"/>
      <dgm:spPr/>
    </dgm:pt>
    <dgm:pt modelId="{A0B317D3-E671-408C-B536-7CDF5B7AC391}" type="pres">
      <dgm:prSet presAssocID="{3B8EB963-9F30-4CAD-9963-91DA24D20128}" presName="hierChild5" presStyleCnt="0"/>
      <dgm:spPr/>
    </dgm:pt>
    <dgm:pt modelId="{5FF549B7-140D-4C71-AC4F-924ABD5EC325}" type="pres">
      <dgm:prSet presAssocID="{03B8D6E4-4B81-46A1-B43B-3E284B626F49}" presName="Name37" presStyleLbl="parChTrans1D3" presStyleIdx="3" presStyleCnt="7"/>
      <dgm:spPr/>
      <dgm:t>
        <a:bodyPr/>
        <a:lstStyle/>
        <a:p>
          <a:endParaRPr lang="el-GR"/>
        </a:p>
      </dgm:t>
    </dgm:pt>
    <dgm:pt modelId="{BD8380EA-2BD8-4EA2-BE03-DF9A7D83857B}" type="pres">
      <dgm:prSet presAssocID="{572D1F4D-0989-44F7-975A-6E1D074642DE}" presName="hierRoot2" presStyleCnt="0">
        <dgm:presLayoutVars>
          <dgm:hierBranch val="init"/>
        </dgm:presLayoutVars>
      </dgm:prSet>
      <dgm:spPr/>
    </dgm:pt>
    <dgm:pt modelId="{16165467-A4EE-4DFE-AC78-31D3DE39EE72}" type="pres">
      <dgm:prSet presAssocID="{572D1F4D-0989-44F7-975A-6E1D074642DE}" presName="rootComposite" presStyleCnt="0"/>
      <dgm:spPr/>
    </dgm:pt>
    <dgm:pt modelId="{C40DB323-D965-4D81-8477-D7969EBAFBF9}" type="pres">
      <dgm:prSet presAssocID="{572D1F4D-0989-44F7-975A-6E1D074642DE}" presName="rootText" presStyleLbl="node3" presStyleIdx="3" presStyleCnt="7">
        <dgm:presLayoutVars>
          <dgm:chPref val="3"/>
        </dgm:presLayoutVars>
      </dgm:prSet>
      <dgm:spPr/>
      <dgm:t>
        <a:bodyPr/>
        <a:lstStyle/>
        <a:p>
          <a:endParaRPr lang="el-GR"/>
        </a:p>
      </dgm:t>
    </dgm:pt>
    <dgm:pt modelId="{36EAB9F5-4E5F-437C-8D85-F6352C9222CC}" type="pres">
      <dgm:prSet presAssocID="{572D1F4D-0989-44F7-975A-6E1D074642DE}" presName="rootConnector" presStyleLbl="node3" presStyleIdx="3" presStyleCnt="7"/>
      <dgm:spPr/>
      <dgm:t>
        <a:bodyPr/>
        <a:lstStyle/>
        <a:p>
          <a:endParaRPr lang="el-GR"/>
        </a:p>
      </dgm:t>
    </dgm:pt>
    <dgm:pt modelId="{D549F3A8-3DB8-4E33-B4F9-41DC68E68F18}" type="pres">
      <dgm:prSet presAssocID="{572D1F4D-0989-44F7-975A-6E1D074642DE}" presName="hierChild4" presStyleCnt="0"/>
      <dgm:spPr/>
    </dgm:pt>
    <dgm:pt modelId="{5129E3DA-3186-4FF1-A4F3-FCF3D7921FD1}" type="pres">
      <dgm:prSet presAssocID="{572D1F4D-0989-44F7-975A-6E1D074642DE}" presName="hierChild5" presStyleCnt="0"/>
      <dgm:spPr/>
    </dgm:pt>
    <dgm:pt modelId="{15565C23-4532-4836-9FA7-CC6BB87876AB}" type="pres">
      <dgm:prSet presAssocID="{BDD90C8E-ECEE-4181-80AC-6F367D3F5A62}" presName="Name37" presStyleLbl="parChTrans1D3" presStyleIdx="4" presStyleCnt="7"/>
      <dgm:spPr/>
      <dgm:t>
        <a:bodyPr/>
        <a:lstStyle/>
        <a:p>
          <a:endParaRPr lang="el-GR"/>
        </a:p>
      </dgm:t>
    </dgm:pt>
    <dgm:pt modelId="{96538700-39C3-42E8-8118-DF517C907458}" type="pres">
      <dgm:prSet presAssocID="{94966E1C-3425-4075-8B70-5E69748C898A}" presName="hierRoot2" presStyleCnt="0">
        <dgm:presLayoutVars>
          <dgm:hierBranch val="init"/>
        </dgm:presLayoutVars>
      </dgm:prSet>
      <dgm:spPr/>
    </dgm:pt>
    <dgm:pt modelId="{99A17E75-AAD8-44EE-823C-6411A24E47D2}" type="pres">
      <dgm:prSet presAssocID="{94966E1C-3425-4075-8B70-5E69748C898A}" presName="rootComposite" presStyleCnt="0"/>
      <dgm:spPr/>
    </dgm:pt>
    <dgm:pt modelId="{98207750-FE65-4923-847F-066DF8292EFA}" type="pres">
      <dgm:prSet presAssocID="{94966E1C-3425-4075-8B70-5E69748C898A}" presName="rootText" presStyleLbl="node3" presStyleIdx="4" presStyleCnt="7">
        <dgm:presLayoutVars>
          <dgm:chPref val="3"/>
        </dgm:presLayoutVars>
      </dgm:prSet>
      <dgm:spPr/>
      <dgm:t>
        <a:bodyPr/>
        <a:lstStyle/>
        <a:p>
          <a:endParaRPr lang="el-GR"/>
        </a:p>
      </dgm:t>
    </dgm:pt>
    <dgm:pt modelId="{441F8E5F-A974-451B-873B-0AFD5B3581A7}" type="pres">
      <dgm:prSet presAssocID="{94966E1C-3425-4075-8B70-5E69748C898A}" presName="rootConnector" presStyleLbl="node3" presStyleIdx="4" presStyleCnt="7"/>
      <dgm:spPr/>
      <dgm:t>
        <a:bodyPr/>
        <a:lstStyle/>
        <a:p>
          <a:endParaRPr lang="el-GR"/>
        </a:p>
      </dgm:t>
    </dgm:pt>
    <dgm:pt modelId="{CC2D2D5D-A1F3-41A3-92E9-34DF736053D1}" type="pres">
      <dgm:prSet presAssocID="{94966E1C-3425-4075-8B70-5E69748C898A}" presName="hierChild4" presStyleCnt="0"/>
      <dgm:spPr/>
    </dgm:pt>
    <dgm:pt modelId="{079759EF-8C78-4AEC-B124-F2991F095BFA}" type="pres">
      <dgm:prSet presAssocID="{94966E1C-3425-4075-8B70-5E69748C898A}" presName="hierChild5" presStyleCnt="0"/>
      <dgm:spPr/>
    </dgm:pt>
    <dgm:pt modelId="{FB9069EA-E185-45CE-A0C2-3621FA3FEAFE}" type="pres">
      <dgm:prSet presAssocID="{067D847D-3FAF-4CAE-B0A3-1D9DCA685D11}" presName="hierChild5" presStyleCnt="0"/>
      <dgm:spPr/>
    </dgm:pt>
    <dgm:pt modelId="{C14CB488-BC97-4712-867B-4A37B208B283}" type="pres">
      <dgm:prSet presAssocID="{0D65C3C4-4F11-48E0-A869-BB26878EFADC}" presName="Name37" presStyleLbl="parChTrans1D2" presStyleIdx="2" presStyleCnt="3"/>
      <dgm:spPr/>
      <dgm:t>
        <a:bodyPr/>
        <a:lstStyle/>
        <a:p>
          <a:endParaRPr lang="el-GR"/>
        </a:p>
      </dgm:t>
    </dgm:pt>
    <dgm:pt modelId="{79A2D859-925D-48FE-BB90-49E5AD66102E}" type="pres">
      <dgm:prSet presAssocID="{EE2493DF-0037-44F8-B3EC-80021004A619}" presName="hierRoot2" presStyleCnt="0">
        <dgm:presLayoutVars>
          <dgm:hierBranch val="init"/>
        </dgm:presLayoutVars>
      </dgm:prSet>
      <dgm:spPr/>
    </dgm:pt>
    <dgm:pt modelId="{54B8B0BB-EE3B-4A6A-AC4D-86EC77138C0A}" type="pres">
      <dgm:prSet presAssocID="{EE2493DF-0037-44F8-B3EC-80021004A619}" presName="rootComposite" presStyleCnt="0"/>
      <dgm:spPr/>
    </dgm:pt>
    <dgm:pt modelId="{EF0F1E59-72BF-4733-9D37-F658B015881C}" type="pres">
      <dgm:prSet presAssocID="{EE2493DF-0037-44F8-B3EC-80021004A619}" presName="rootText" presStyleLbl="node2" presStyleIdx="2" presStyleCnt="3">
        <dgm:presLayoutVars>
          <dgm:chPref val="3"/>
        </dgm:presLayoutVars>
      </dgm:prSet>
      <dgm:spPr/>
      <dgm:t>
        <a:bodyPr/>
        <a:lstStyle/>
        <a:p>
          <a:endParaRPr lang="el-GR"/>
        </a:p>
      </dgm:t>
    </dgm:pt>
    <dgm:pt modelId="{F449A1FF-C4B3-4707-A864-E906C7E69182}" type="pres">
      <dgm:prSet presAssocID="{EE2493DF-0037-44F8-B3EC-80021004A619}" presName="rootConnector" presStyleLbl="node2" presStyleIdx="2" presStyleCnt="3"/>
      <dgm:spPr/>
      <dgm:t>
        <a:bodyPr/>
        <a:lstStyle/>
        <a:p>
          <a:endParaRPr lang="el-GR"/>
        </a:p>
      </dgm:t>
    </dgm:pt>
    <dgm:pt modelId="{04B410F2-95E7-483C-A572-8BFE9E08941B}" type="pres">
      <dgm:prSet presAssocID="{EE2493DF-0037-44F8-B3EC-80021004A619}" presName="hierChild4" presStyleCnt="0"/>
      <dgm:spPr/>
    </dgm:pt>
    <dgm:pt modelId="{64CEF24B-3965-4ED4-98AE-EAFE968C13ED}" type="pres">
      <dgm:prSet presAssocID="{215BD2E7-2556-4E6E-90AB-F3B0C63F0D79}" presName="Name37" presStyleLbl="parChTrans1D3" presStyleIdx="5" presStyleCnt="7"/>
      <dgm:spPr/>
      <dgm:t>
        <a:bodyPr/>
        <a:lstStyle/>
        <a:p>
          <a:endParaRPr lang="el-GR"/>
        </a:p>
      </dgm:t>
    </dgm:pt>
    <dgm:pt modelId="{783B923C-F323-452C-ABF4-F8CA5AF18E6A}" type="pres">
      <dgm:prSet presAssocID="{803DAA53-35A9-4BC5-949B-03F126741C7E}" presName="hierRoot2" presStyleCnt="0">
        <dgm:presLayoutVars>
          <dgm:hierBranch val="init"/>
        </dgm:presLayoutVars>
      </dgm:prSet>
      <dgm:spPr/>
    </dgm:pt>
    <dgm:pt modelId="{5665DFD6-E778-4F0D-BFB4-3B529F85010C}" type="pres">
      <dgm:prSet presAssocID="{803DAA53-35A9-4BC5-949B-03F126741C7E}" presName="rootComposite" presStyleCnt="0"/>
      <dgm:spPr/>
    </dgm:pt>
    <dgm:pt modelId="{0F55525D-9536-4837-81DC-71FD7AD69682}" type="pres">
      <dgm:prSet presAssocID="{803DAA53-35A9-4BC5-949B-03F126741C7E}" presName="rootText" presStyleLbl="node3" presStyleIdx="5" presStyleCnt="7">
        <dgm:presLayoutVars>
          <dgm:chPref val="3"/>
        </dgm:presLayoutVars>
      </dgm:prSet>
      <dgm:spPr/>
      <dgm:t>
        <a:bodyPr/>
        <a:lstStyle/>
        <a:p>
          <a:endParaRPr lang="el-GR"/>
        </a:p>
      </dgm:t>
    </dgm:pt>
    <dgm:pt modelId="{0AF53916-5D50-45F8-BA5D-DD60040D107B}" type="pres">
      <dgm:prSet presAssocID="{803DAA53-35A9-4BC5-949B-03F126741C7E}" presName="rootConnector" presStyleLbl="node3" presStyleIdx="5" presStyleCnt="7"/>
      <dgm:spPr/>
      <dgm:t>
        <a:bodyPr/>
        <a:lstStyle/>
        <a:p>
          <a:endParaRPr lang="el-GR"/>
        </a:p>
      </dgm:t>
    </dgm:pt>
    <dgm:pt modelId="{E0A07673-092C-4042-AF65-1C5A1A1BF930}" type="pres">
      <dgm:prSet presAssocID="{803DAA53-35A9-4BC5-949B-03F126741C7E}" presName="hierChild4" presStyleCnt="0"/>
      <dgm:spPr/>
    </dgm:pt>
    <dgm:pt modelId="{B314E99A-A8DF-4007-B0A1-9422A62D1805}" type="pres">
      <dgm:prSet presAssocID="{803DAA53-35A9-4BC5-949B-03F126741C7E}" presName="hierChild5" presStyleCnt="0"/>
      <dgm:spPr/>
    </dgm:pt>
    <dgm:pt modelId="{6C1DCD1A-A441-4606-843F-6BE4126FB7FA}" type="pres">
      <dgm:prSet presAssocID="{4D96BF4F-5664-491E-A8C7-A0EFFCE4B834}" presName="Name37" presStyleLbl="parChTrans1D3" presStyleIdx="6" presStyleCnt="7"/>
      <dgm:spPr/>
      <dgm:t>
        <a:bodyPr/>
        <a:lstStyle/>
        <a:p>
          <a:endParaRPr lang="el-GR"/>
        </a:p>
      </dgm:t>
    </dgm:pt>
    <dgm:pt modelId="{89B1802E-915F-44F6-ABB6-FFA8B7280048}" type="pres">
      <dgm:prSet presAssocID="{BA69D608-9A57-49A5-A9D7-3795A4D0EF11}" presName="hierRoot2" presStyleCnt="0">
        <dgm:presLayoutVars>
          <dgm:hierBranch val="init"/>
        </dgm:presLayoutVars>
      </dgm:prSet>
      <dgm:spPr/>
    </dgm:pt>
    <dgm:pt modelId="{9472B65E-F5F3-408D-9C8E-B7CBE698581D}" type="pres">
      <dgm:prSet presAssocID="{BA69D608-9A57-49A5-A9D7-3795A4D0EF11}" presName="rootComposite" presStyleCnt="0"/>
      <dgm:spPr/>
    </dgm:pt>
    <dgm:pt modelId="{95C4203F-DD55-49DA-BBD4-A78484D4DDA8}" type="pres">
      <dgm:prSet presAssocID="{BA69D608-9A57-49A5-A9D7-3795A4D0EF11}" presName="rootText" presStyleLbl="node3" presStyleIdx="6" presStyleCnt="7">
        <dgm:presLayoutVars>
          <dgm:chPref val="3"/>
        </dgm:presLayoutVars>
      </dgm:prSet>
      <dgm:spPr/>
      <dgm:t>
        <a:bodyPr/>
        <a:lstStyle/>
        <a:p>
          <a:endParaRPr lang="el-GR"/>
        </a:p>
      </dgm:t>
    </dgm:pt>
    <dgm:pt modelId="{3FAF1B53-E2B6-4CFB-B491-6701EDA6920B}" type="pres">
      <dgm:prSet presAssocID="{BA69D608-9A57-49A5-A9D7-3795A4D0EF11}" presName="rootConnector" presStyleLbl="node3" presStyleIdx="6" presStyleCnt="7"/>
      <dgm:spPr/>
      <dgm:t>
        <a:bodyPr/>
        <a:lstStyle/>
        <a:p>
          <a:endParaRPr lang="el-GR"/>
        </a:p>
      </dgm:t>
    </dgm:pt>
    <dgm:pt modelId="{6BC8AAD2-3755-437B-B5EF-9E4B366C71BF}" type="pres">
      <dgm:prSet presAssocID="{BA69D608-9A57-49A5-A9D7-3795A4D0EF11}" presName="hierChild4" presStyleCnt="0"/>
      <dgm:spPr/>
    </dgm:pt>
    <dgm:pt modelId="{A200393E-408F-4579-B61A-F1B29DFDB21F}" type="pres">
      <dgm:prSet presAssocID="{BA69D608-9A57-49A5-A9D7-3795A4D0EF11}" presName="hierChild5" presStyleCnt="0"/>
      <dgm:spPr/>
    </dgm:pt>
    <dgm:pt modelId="{F1CC26A0-88E2-4C78-8F33-21E37312F727}" type="pres">
      <dgm:prSet presAssocID="{EE2493DF-0037-44F8-B3EC-80021004A619}" presName="hierChild5" presStyleCnt="0"/>
      <dgm:spPr/>
    </dgm:pt>
    <dgm:pt modelId="{E8D6C7C5-4ADB-4ED4-B234-8F6033BFEC01}" type="pres">
      <dgm:prSet presAssocID="{C9D04EE9-863E-4FDC-A852-710BD3C7EA4D}" presName="hierChild3" presStyleCnt="0"/>
      <dgm:spPr/>
    </dgm:pt>
  </dgm:ptLst>
  <dgm:cxnLst>
    <dgm:cxn modelId="{69B56955-C6D8-48C9-B881-E63BCE02F464}" srcId="{EE2493DF-0037-44F8-B3EC-80021004A619}" destId="{BA69D608-9A57-49A5-A9D7-3795A4D0EF11}" srcOrd="1" destOrd="0" parTransId="{4D96BF4F-5664-491E-A8C7-A0EFFCE4B834}" sibTransId="{B5DDBDA4-0847-436A-A96C-B41A9F967A70}"/>
    <dgm:cxn modelId="{6422C5E6-FA53-4283-AEB7-EC5996D36E5B}" type="presOf" srcId="{EBB28A0D-8821-4455-BCC3-7C99104ADC88}" destId="{F9DF8D2A-5978-429E-9237-429EC0B09AE1}" srcOrd="1" destOrd="0" presId="urn:microsoft.com/office/officeart/2005/8/layout/orgChart1"/>
    <dgm:cxn modelId="{AB233622-3521-425D-BE1F-FD4DC9C0C891}" type="presOf" srcId="{7016C2E9-2DEC-4927-AAD6-BA689445CD0E}" destId="{9E699A39-676B-4FD1-8246-1872E80C54FA}" srcOrd="1" destOrd="0" presId="urn:microsoft.com/office/officeart/2005/8/layout/orgChart1"/>
    <dgm:cxn modelId="{DD554DA3-E773-4967-9509-81AAFE1CCFCC}" srcId="{067D847D-3FAF-4CAE-B0A3-1D9DCA685D11}" destId="{94966E1C-3425-4075-8B70-5E69748C898A}" srcOrd="2" destOrd="0" parTransId="{BDD90C8E-ECEE-4181-80AC-6F367D3F5A62}" sibTransId="{64E8D1E0-D830-4A8F-AACC-D2EB4BD22D21}"/>
    <dgm:cxn modelId="{58288ABB-45DB-44EB-BD74-CAB7AB9B39FF}" type="presOf" srcId="{215BD2E7-2556-4E6E-90AB-F3B0C63F0D79}" destId="{64CEF24B-3965-4ED4-98AE-EAFE968C13ED}" srcOrd="0" destOrd="0" presId="urn:microsoft.com/office/officeart/2005/8/layout/orgChart1"/>
    <dgm:cxn modelId="{9FB8EA7E-D679-4EE3-86DF-B147EBF60AB2}" type="presOf" srcId="{BA69D608-9A57-49A5-A9D7-3795A4D0EF11}" destId="{95C4203F-DD55-49DA-BBD4-A78484D4DDA8}" srcOrd="0" destOrd="0" presId="urn:microsoft.com/office/officeart/2005/8/layout/orgChart1"/>
    <dgm:cxn modelId="{41B53E22-4794-4DB1-98F2-3C032387B5B7}" srcId="{067D847D-3FAF-4CAE-B0A3-1D9DCA685D11}" destId="{572D1F4D-0989-44F7-975A-6E1D074642DE}" srcOrd="1" destOrd="0" parTransId="{03B8D6E4-4B81-46A1-B43B-3E284B626F49}" sibTransId="{CC06FB9E-C10B-432C-8C21-3956514E2674}"/>
    <dgm:cxn modelId="{227218FA-1956-44BD-BC73-04680B299E77}" srcId="{C9D04EE9-863E-4FDC-A852-710BD3C7EA4D}" destId="{EE2493DF-0037-44F8-B3EC-80021004A619}" srcOrd="2" destOrd="0" parTransId="{0D65C3C4-4F11-48E0-A869-BB26878EFADC}" sibTransId="{60DFAA95-8D04-48CF-9C20-CFDCBD22E8ED}"/>
    <dgm:cxn modelId="{7647D175-F5B6-46A9-A88C-26C32CB2D4F5}" type="presOf" srcId="{803DAA53-35A9-4BC5-949B-03F126741C7E}" destId="{0F55525D-9536-4837-81DC-71FD7AD69682}" srcOrd="0" destOrd="0" presId="urn:microsoft.com/office/officeart/2005/8/layout/orgChart1"/>
    <dgm:cxn modelId="{7772F900-4E8B-4DA8-B047-CE54F554F195}" srcId="{EBB28A0D-8821-4455-BCC3-7C99104ADC88}" destId="{7016C2E9-2DEC-4927-AAD6-BA689445CD0E}" srcOrd="0" destOrd="0" parTransId="{79C87A7D-1FA2-4706-A593-2612AEA9828E}" sibTransId="{833D31B1-1994-4102-867D-D7A2ED0C3A1F}"/>
    <dgm:cxn modelId="{CEE2C3A5-A625-4DFB-BF5C-ECC0546F20E5}" type="presOf" srcId="{94966E1C-3425-4075-8B70-5E69748C898A}" destId="{98207750-FE65-4923-847F-066DF8292EFA}" srcOrd="0" destOrd="0" presId="urn:microsoft.com/office/officeart/2005/8/layout/orgChart1"/>
    <dgm:cxn modelId="{7FA86AF5-B9AC-44BF-91FE-56E7C3D9294F}" type="presOf" srcId="{C9D04EE9-863E-4FDC-A852-710BD3C7EA4D}" destId="{6F8E0CAF-1EDD-4F07-92B4-640ABD25218A}" srcOrd="0" destOrd="0" presId="urn:microsoft.com/office/officeart/2005/8/layout/orgChart1"/>
    <dgm:cxn modelId="{A69117D9-39AD-4829-8E28-3213B1CA0B28}" type="presOf" srcId="{EBB28A0D-8821-4455-BCC3-7C99104ADC88}" destId="{6A3F0647-978E-48DE-B591-324B180685F0}" srcOrd="0" destOrd="0" presId="urn:microsoft.com/office/officeart/2005/8/layout/orgChart1"/>
    <dgm:cxn modelId="{57A89A8E-81D9-4D90-A06D-5806B068F369}" srcId="{067D847D-3FAF-4CAE-B0A3-1D9DCA685D11}" destId="{3B8EB963-9F30-4CAD-9963-91DA24D20128}" srcOrd="0" destOrd="0" parTransId="{49B6AF87-1FEC-47F3-B50D-D74F51729DDD}" sibTransId="{9EE58778-36F9-4279-B663-33CCDD002176}"/>
    <dgm:cxn modelId="{F331D002-0C2C-4343-8450-C62B84336FA2}" type="presOf" srcId="{4D96BF4F-5664-491E-A8C7-A0EFFCE4B834}" destId="{6C1DCD1A-A441-4606-843F-6BE4126FB7FA}" srcOrd="0" destOrd="0" presId="urn:microsoft.com/office/officeart/2005/8/layout/orgChart1"/>
    <dgm:cxn modelId="{3BA722D5-2D55-4B58-A0E2-8DAF15F41251}" type="presOf" srcId="{BA69D608-9A57-49A5-A9D7-3795A4D0EF11}" destId="{3FAF1B53-E2B6-4CFB-B491-6701EDA6920B}" srcOrd="1" destOrd="0" presId="urn:microsoft.com/office/officeart/2005/8/layout/orgChart1"/>
    <dgm:cxn modelId="{A309A99E-37AF-440E-8239-BD6314A17E66}" type="presOf" srcId="{3B8EB963-9F30-4CAD-9963-91DA24D20128}" destId="{786FCC3E-DA6F-4EAF-8F2E-16FD32B9B89E}" srcOrd="1" destOrd="0" presId="urn:microsoft.com/office/officeart/2005/8/layout/orgChart1"/>
    <dgm:cxn modelId="{F99D2FCA-9744-400F-88C2-1E1DDF54F31D}" type="presOf" srcId="{49B6AF87-1FEC-47F3-B50D-D74F51729DDD}" destId="{1000FC51-A16A-46E0-9A46-75AD89CD510C}" srcOrd="0" destOrd="0" presId="urn:microsoft.com/office/officeart/2005/8/layout/orgChart1"/>
    <dgm:cxn modelId="{BFB0091A-C26F-4A75-B64C-2ECC558BB76F}" type="presOf" srcId="{2D2F2219-EDBF-4FDC-9021-8DA936E27215}" destId="{DF42DF18-499A-4B98-9BA3-4F7B03BD003A}" srcOrd="0" destOrd="0" presId="urn:microsoft.com/office/officeart/2005/8/layout/orgChart1"/>
    <dgm:cxn modelId="{7723F89C-BD1E-48EB-B72E-E7F5E44CD299}" type="presOf" srcId="{641E9151-063B-49CC-840D-89F5EB73B951}" destId="{AABC36C3-1D59-4B08-A2F8-D23C4445FB58}" srcOrd="0" destOrd="0" presId="urn:microsoft.com/office/officeart/2005/8/layout/orgChart1"/>
    <dgm:cxn modelId="{D18D82EC-8EF6-4DE8-A0A0-2302E9613144}" type="presOf" srcId="{79C87A7D-1FA2-4706-A593-2612AEA9828E}" destId="{8C81B256-6584-4473-B721-DB585D95E0B3}" srcOrd="0" destOrd="0" presId="urn:microsoft.com/office/officeart/2005/8/layout/orgChart1"/>
    <dgm:cxn modelId="{C3655BFF-D80A-4E08-9DEB-215106791513}" type="presOf" srcId="{572D1F4D-0989-44F7-975A-6E1D074642DE}" destId="{C40DB323-D965-4D81-8477-D7969EBAFBF9}" srcOrd="0" destOrd="0" presId="urn:microsoft.com/office/officeart/2005/8/layout/orgChart1"/>
    <dgm:cxn modelId="{D6EE6B32-5FAB-4F47-BF46-E649906B6FB4}" type="presOf" srcId="{067D847D-3FAF-4CAE-B0A3-1D9DCA685D11}" destId="{A0E7BB3B-FC1C-4EB9-8C29-6353A0013C03}" srcOrd="0" destOrd="0" presId="urn:microsoft.com/office/officeart/2005/8/layout/orgChart1"/>
    <dgm:cxn modelId="{ECC3B9A8-6E32-486C-A787-B0173C2B7F91}" srcId="{EBB28A0D-8821-4455-BCC3-7C99104ADC88}" destId="{B8873D9B-01ED-46C0-9DBD-EC72979BC34D}" srcOrd="1" destOrd="0" parTransId="{641E9151-063B-49CC-840D-89F5EB73B951}" sibTransId="{5501AFC1-B4FE-462D-B7A4-3A3931397EA9}"/>
    <dgm:cxn modelId="{C2E92590-84AF-40DB-AE92-09521F214611}" type="presOf" srcId="{572D1F4D-0989-44F7-975A-6E1D074642DE}" destId="{36EAB9F5-4E5F-437C-8D85-F6352C9222CC}" srcOrd="1" destOrd="0" presId="urn:microsoft.com/office/officeart/2005/8/layout/orgChart1"/>
    <dgm:cxn modelId="{6FBFDA0E-E9CE-4832-820B-EA2148ABE848}" type="presOf" srcId="{94966E1C-3425-4075-8B70-5E69748C898A}" destId="{441F8E5F-A974-451B-873B-0AFD5B3581A7}" srcOrd="1" destOrd="0" presId="urn:microsoft.com/office/officeart/2005/8/layout/orgChart1"/>
    <dgm:cxn modelId="{F4644628-C2D9-4D02-AEC6-DF2862054226}" type="presOf" srcId="{BEAD44E7-DD7D-4455-A96C-7015D5142725}" destId="{47A9B875-E285-4B8C-8DFC-B611EF76824D}" srcOrd="0" destOrd="0" presId="urn:microsoft.com/office/officeart/2005/8/layout/orgChart1"/>
    <dgm:cxn modelId="{51F50109-0FFE-46B8-BDEB-E6BEE7A23489}" type="presOf" srcId="{ED6A8023-6C6E-4E1A-A569-77CF9F21220D}" destId="{BA0E2E92-C6DE-4852-AA7C-3DD75A4FCABE}" srcOrd="0" destOrd="0" presId="urn:microsoft.com/office/officeart/2005/8/layout/orgChart1"/>
    <dgm:cxn modelId="{D76AC8B1-12FF-4903-9162-329FB2F5A519}" srcId="{2D2F2219-EDBF-4FDC-9021-8DA936E27215}" destId="{C9D04EE9-863E-4FDC-A852-710BD3C7EA4D}" srcOrd="0" destOrd="0" parTransId="{31242208-41DA-406F-A7EE-C179DE033D7D}" sibTransId="{874E4B9A-3AD1-4204-B24D-4712352996E8}"/>
    <dgm:cxn modelId="{198F503A-6FAC-47B0-B571-96DD08580197}" type="presOf" srcId="{03B8D6E4-4B81-46A1-B43B-3E284B626F49}" destId="{5FF549B7-140D-4C71-AC4F-924ABD5EC325}" srcOrd="0" destOrd="0" presId="urn:microsoft.com/office/officeart/2005/8/layout/orgChart1"/>
    <dgm:cxn modelId="{374F7F7F-5621-44B0-8373-D8AE0DB49EE1}" srcId="{EE2493DF-0037-44F8-B3EC-80021004A619}" destId="{803DAA53-35A9-4BC5-949B-03F126741C7E}" srcOrd="0" destOrd="0" parTransId="{215BD2E7-2556-4E6E-90AB-F3B0C63F0D79}" sibTransId="{1BFFE891-CE4A-482A-9232-032BC1D70A4D}"/>
    <dgm:cxn modelId="{9023EF75-27A8-449A-BC0C-B68AA84B0ADE}" srcId="{C9D04EE9-863E-4FDC-A852-710BD3C7EA4D}" destId="{067D847D-3FAF-4CAE-B0A3-1D9DCA685D11}" srcOrd="1" destOrd="0" parTransId="{ED6A8023-6C6E-4E1A-A569-77CF9F21220D}" sibTransId="{F073EF4D-63D3-4895-BED3-66ECA0395537}"/>
    <dgm:cxn modelId="{D42CABD3-15C0-4834-99D8-D3BC5528E447}" type="presOf" srcId="{B8873D9B-01ED-46C0-9DBD-EC72979BC34D}" destId="{952653EB-CE6A-42AC-A70E-E6A4CC3FC968}" srcOrd="1" destOrd="0" presId="urn:microsoft.com/office/officeart/2005/8/layout/orgChart1"/>
    <dgm:cxn modelId="{4F8A4B88-ADA7-464A-B75D-48B9DC1DF5C7}" type="presOf" srcId="{EE2493DF-0037-44F8-B3EC-80021004A619}" destId="{F449A1FF-C4B3-4707-A864-E906C7E69182}" srcOrd="1" destOrd="0" presId="urn:microsoft.com/office/officeart/2005/8/layout/orgChart1"/>
    <dgm:cxn modelId="{1016AA9B-B2BE-47B7-A2F4-28BC7D082E3E}" type="presOf" srcId="{3B8EB963-9F30-4CAD-9963-91DA24D20128}" destId="{4327A3D2-78C8-4938-8802-C38022DFD012}" srcOrd="0" destOrd="0" presId="urn:microsoft.com/office/officeart/2005/8/layout/orgChart1"/>
    <dgm:cxn modelId="{872ACBCD-083F-4449-B893-57AE4CFA1161}" type="presOf" srcId="{803DAA53-35A9-4BC5-949B-03F126741C7E}" destId="{0AF53916-5D50-45F8-BA5D-DD60040D107B}" srcOrd="1" destOrd="0" presId="urn:microsoft.com/office/officeart/2005/8/layout/orgChart1"/>
    <dgm:cxn modelId="{F4634069-1C42-4B56-8F2F-C6213477297E}" type="presOf" srcId="{B8873D9B-01ED-46C0-9DBD-EC72979BC34D}" destId="{A1319A75-39DA-44DE-A571-456DAC0662E0}" srcOrd="0" destOrd="0" presId="urn:microsoft.com/office/officeart/2005/8/layout/orgChart1"/>
    <dgm:cxn modelId="{58861D50-F919-4DAB-AC2E-CB06E801B885}" type="presOf" srcId="{C9D04EE9-863E-4FDC-A852-710BD3C7EA4D}" destId="{73F6412D-6DA0-4376-B71D-F03D2518BB6C}" srcOrd="1" destOrd="0" presId="urn:microsoft.com/office/officeart/2005/8/layout/orgChart1"/>
    <dgm:cxn modelId="{D40E3C11-0123-4174-A730-521BB387E108}" srcId="{C9D04EE9-863E-4FDC-A852-710BD3C7EA4D}" destId="{EBB28A0D-8821-4455-BCC3-7C99104ADC88}" srcOrd="0" destOrd="0" parTransId="{BEAD44E7-DD7D-4455-A96C-7015D5142725}" sibTransId="{77447BA3-40A4-424F-97CB-AD3324F5D3A1}"/>
    <dgm:cxn modelId="{DCA05566-42C6-4214-8177-F2D918B39DC1}" type="presOf" srcId="{7016C2E9-2DEC-4927-AAD6-BA689445CD0E}" destId="{6E8DC864-9407-4C21-84E3-5531E3AE87A4}" srcOrd="0" destOrd="0" presId="urn:microsoft.com/office/officeart/2005/8/layout/orgChart1"/>
    <dgm:cxn modelId="{A3C6D672-56C3-49BB-902A-F56755C4D364}" type="presOf" srcId="{0D65C3C4-4F11-48E0-A869-BB26878EFADC}" destId="{C14CB488-BC97-4712-867B-4A37B208B283}" srcOrd="0" destOrd="0" presId="urn:microsoft.com/office/officeart/2005/8/layout/orgChart1"/>
    <dgm:cxn modelId="{607585D1-987D-45ED-BB57-31D1B4BE914E}" type="presOf" srcId="{067D847D-3FAF-4CAE-B0A3-1D9DCA685D11}" destId="{BC1CA14B-5859-43EF-88D8-2C5A64D4D0B7}" srcOrd="1" destOrd="0" presId="urn:microsoft.com/office/officeart/2005/8/layout/orgChart1"/>
    <dgm:cxn modelId="{4E7998B0-93D3-4C0C-B7A2-0E688649783A}" type="presOf" srcId="{BDD90C8E-ECEE-4181-80AC-6F367D3F5A62}" destId="{15565C23-4532-4836-9FA7-CC6BB87876AB}" srcOrd="0" destOrd="0" presId="urn:microsoft.com/office/officeart/2005/8/layout/orgChart1"/>
    <dgm:cxn modelId="{D3F0C372-BC3D-441E-A3E0-D6401AA36313}" type="presOf" srcId="{EE2493DF-0037-44F8-B3EC-80021004A619}" destId="{EF0F1E59-72BF-4733-9D37-F658B015881C}" srcOrd="0" destOrd="0" presId="urn:microsoft.com/office/officeart/2005/8/layout/orgChart1"/>
    <dgm:cxn modelId="{4084D5A6-6356-4A55-BE92-7EC8A04ABCF1}" type="presParOf" srcId="{DF42DF18-499A-4B98-9BA3-4F7B03BD003A}" destId="{46B20403-9DA1-4A13-A100-2A209A589A44}" srcOrd="0" destOrd="0" presId="urn:microsoft.com/office/officeart/2005/8/layout/orgChart1"/>
    <dgm:cxn modelId="{2278299F-5D9A-4228-B6E1-EE83DD97FE2A}" type="presParOf" srcId="{46B20403-9DA1-4A13-A100-2A209A589A44}" destId="{3079DF31-BB74-4EBD-9F18-8740BE2AD571}" srcOrd="0" destOrd="0" presId="urn:microsoft.com/office/officeart/2005/8/layout/orgChart1"/>
    <dgm:cxn modelId="{CB78D770-B8D1-45C6-BDD5-AD945CBBE68A}" type="presParOf" srcId="{3079DF31-BB74-4EBD-9F18-8740BE2AD571}" destId="{6F8E0CAF-1EDD-4F07-92B4-640ABD25218A}" srcOrd="0" destOrd="0" presId="urn:microsoft.com/office/officeart/2005/8/layout/orgChart1"/>
    <dgm:cxn modelId="{E0C783E5-D883-470E-87C5-F3DDDE04247C}" type="presParOf" srcId="{3079DF31-BB74-4EBD-9F18-8740BE2AD571}" destId="{73F6412D-6DA0-4376-B71D-F03D2518BB6C}" srcOrd="1" destOrd="0" presId="urn:microsoft.com/office/officeart/2005/8/layout/orgChart1"/>
    <dgm:cxn modelId="{AEC1B1C5-4363-4A70-94B3-4DF825EF8625}" type="presParOf" srcId="{46B20403-9DA1-4A13-A100-2A209A589A44}" destId="{A2350ADE-D3C0-4889-A199-56F44632F6F3}" srcOrd="1" destOrd="0" presId="urn:microsoft.com/office/officeart/2005/8/layout/orgChart1"/>
    <dgm:cxn modelId="{9AC3D84E-50B5-4159-ADD3-B9C72179846A}" type="presParOf" srcId="{A2350ADE-D3C0-4889-A199-56F44632F6F3}" destId="{47A9B875-E285-4B8C-8DFC-B611EF76824D}" srcOrd="0" destOrd="0" presId="urn:microsoft.com/office/officeart/2005/8/layout/orgChart1"/>
    <dgm:cxn modelId="{CB7391DB-9841-4367-AB60-5DB83CE12851}" type="presParOf" srcId="{A2350ADE-D3C0-4889-A199-56F44632F6F3}" destId="{28443CB4-2AA0-41D6-B591-6436D456C9AC}" srcOrd="1" destOrd="0" presId="urn:microsoft.com/office/officeart/2005/8/layout/orgChart1"/>
    <dgm:cxn modelId="{BC9C3AC7-0DE9-449B-9909-5529EEE902F7}" type="presParOf" srcId="{28443CB4-2AA0-41D6-B591-6436D456C9AC}" destId="{34603E0D-043C-46DB-91E4-695290EF6147}" srcOrd="0" destOrd="0" presId="urn:microsoft.com/office/officeart/2005/8/layout/orgChart1"/>
    <dgm:cxn modelId="{363BD30E-F121-43DD-B4E2-BEE260A90BBC}" type="presParOf" srcId="{34603E0D-043C-46DB-91E4-695290EF6147}" destId="{6A3F0647-978E-48DE-B591-324B180685F0}" srcOrd="0" destOrd="0" presId="urn:microsoft.com/office/officeart/2005/8/layout/orgChart1"/>
    <dgm:cxn modelId="{6C985C04-DA07-4CB3-91FB-CE592E8AC414}" type="presParOf" srcId="{34603E0D-043C-46DB-91E4-695290EF6147}" destId="{F9DF8D2A-5978-429E-9237-429EC0B09AE1}" srcOrd="1" destOrd="0" presId="urn:microsoft.com/office/officeart/2005/8/layout/orgChart1"/>
    <dgm:cxn modelId="{D4EB1A9F-D18C-4897-8DD7-911D2125686B}" type="presParOf" srcId="{28443CB4-2AA0-41D6-B591-6436D456C9AC}" destId="{EC4B71AC-9443-44E6-9FE1-6B666D6604E8}" srcOrd="1" destOrd="0" presId="urn:microsoft.com/office/officeart/2005/8/layout/orgChart1"/>
    <dgm:cxn modelId="{2E182DA5-ECC2-4D8B-98FC-74FB5834ACB2}" type="presParOf" srcId="{EC4B71AC-9443-44E6-9FE1-6B666D6604E8}" destId="{8C81B256-6584-4473-B721-DB585D95E0B3}" srcOrd="0" destOrd="0" presId="urn:microsoft.com/office/officeart/2005/8/layout/orgChart1"/>
    <dgm:cxn modelId="{2F6DF34E-9AD4-42BB-A608-2B9195DCE9C5}" type="presParOf" srcId="{EC4B71AC-9443-44E6-9FE1-6B666D6604E8}" destId="{9F84752A-4B2E-48C0-9A91-42F92017F686}" srcOrd="1" destOrd="0" presId="urn:microsoft.com/office/officeart/2005/8/layout/orgChart1"/>
    <dgm:cxn modelId="{0FD0256C-CACB-4FA9-8B56-5596EF22D31F}" type="presParOf" srcId="{9F84752A-4B2E-48C0-9A91-42F92017F686}" destId="{E5C2FC7C-54E8-4676-BFF0-3A51383CCD0A}" srcOrd="0" destOrd="0" presId="urn:microsoft.com/office/officeart/2005/8/layout/orgChart1"/>
    <dgm:cxn modelId="{8C56E0DF-5AA5-4259-AE56-2291CAB27D47}" type="presParOf" srcId="{E5C2FC7C-54E8-4676-BFF0-3A51383CCD0A}" destId="{6E8DC864-9407-4C21-84E3-5531E3AE87A4}" srcOrd="0" destOrd="0" presId="urn:microsoft.com/office/officeart/2005/8/layout/orgChart1"/>
    <dgm:cxn modelId="{038632BB-DF60-4F7D-BEE3-1F8D2F0BB3CF}" type="presParOf" srcId="{E5C2FC7C-54E8-4676-BFF0-3A51383CCD0A}" destId="{9E699A39-676B-4FD1-8246-1872E80C54FA}" srcOrd="1" destOrd="0" presId="urn:microsoft.com/office/officeart/2005/8/layout/orgChart1"/>
    <dgm:cxn modelId="{5CD6EDD3-1685-486F-81EC-AD3C9F6D8A79}" type="presParOf" srcId="{9F84752A-4B2E-48C0-9A91-42F92017F686}" destId="{09C99A9D-104D-4733-BC31-A5A786ED7F02}" srcOrd="1" destOrd="0" presId="urn:microsoft.com/office/officeart/2005/8/layout/orgChart1"/>
    <dgm:cxn modelId="{375D316B-DF7F-472E-A601-F15AB5FC956C}" type="presParOf" srcId="{9F84752A-4B2E-48C0-9A91-42F92017F686}" destId="{4C40EF27-1BF7-40CF-ABD0-C5FE02D1936E}" srcOrd="2" destOrd="0" presId="urn:microsoft.com/office/officeart/2005/8/layout/orgChart1"/>
    <dgm:cxn modelId="{EE128B49-4B08-4E15-91E2-8C3DE94D3CDB}" type="presParOf" srcId="{EC4B71AC-9443-44E6-9FE1-6B666D6604E8}" destId="{AABC36C3-1D59-4B08-A2F8-D23C4445FB58}" srcOrd="2" destOrd="0" presId="urn:microsoft.com/office/officeart/2005/8/layout/orgChart1"/>
    <dgm:cxn modelId="{494D4F75-9161-4898-8C97-C0A413616378}" type="presParOf" srcId="{EC4B71AC-9443-44E6-9FE1-6B666D6604E8}" destId="{F6BD588E-2937-4624-AA9E-E63351BE1D8E}" srcOrd="3" destOrd="0" presId="urn:microsoft.com/office/officeart/2005/8/layout/orgChart1"/>
    <dgm:cxn modelId="{E7A1BB14-EBE2-4D95-9E42-92F014CE01AD}" type="presParOf" srcId="{F6BD588E-2937-4624-AA9E-E63351BE1D8E}" destId="{CE4675EF-4E5C-4346-8CAE-F825F30A6F76}" srcOrd="0" destOrd="0" presId="urn:microsoft.com/office/officeart/2005/8/layout/orgChart1"/>
    <dgm:cxn modelId="{11A0C672-C171-416F-B9F3-1E78F7632DD7}" type="presParOf" srcId="{CE4675EF-4E5C-4346-8CAE-F825F30A6F76}" destId="{A1319A75-39DA-44DE-A571-456DAC0662E0}" srcOrd="0" destOrd="0" presId="urn:microsoft.com/office/officeart/2005/8/layout/orgChart1"/>
    <dgm:cxn modelId="{FD5F88D3-4D01-462F-8009-D920DF6F40BC}" type="presParOf" srcId="{CE4675EF-4E5C-4346-8CAE-F825F30A6F76}" destId="{952653EB-CE6A-42AC-A70E-E6A4CC3FC968}" srcOrd="1" destOrd="0" presId="urn:microsoft.com/office/officeart/2005/8/layout/orgChart1"/>
    <dgm:cxn modelId="{A9E60920-B2F6-45EB-A0FA-7EF02F9D116A}" type="presParOf" srcId="{F6BD588E-2937-4624-AA9E-E63351BE1D8E}" destId="{45E23042-0CFE-4117-9163-9A61B53796BF}" srcOrd="1" destOrd="0" presId="urn:microsoft.com/office/officeart/2005/8/layout/orgChart1"/>
    <dgm:cxn modelId="{92105A52-A2E8-4AA7-8525-1F248F2593C8}" type="presParOf" srcId="{F6BD588E-2937-4624-AA9E-E63351BE1D8E}" destId="{67D5F5A5-ED76-4023-83FE-E4B79C9DB405}" srcOrd="2" destOrd="0" presId="urn:microsoft.com/office/officeart/2005/8/layout/orgChart1"/>
    <dgm:cxn modelId="{63AE77CB-4C21-4682-8E20-C0FFBC726DB8}" type="presParOf" srcId="{28443CB4-2AA0-41D6-B591-6436D456C9AC}" destId="{2100A2E3-86F3-4228-9FB1-C0F271AF49AA}" srcOrd="2" destOrd="0" presId="urn:microsoft.com/office/officeart/2005/8/layout/orgChart1"/>
    <dgm:cxn modelId="{578059A7-BD38-404B-8FB5-8E3EB16EAB4F}" type="presParOf" srcId="{A2350ADE-D3C0-4889-A199-56F44632F6F3}" destId="{BA0E2E92-C6DE-4852-AA7C-3DD75A4FCABE}" srcOrd="2" destOrd="0" presId="urn:microsoft.com/office/officeart/2005/8/layout/orgChart1"/>
    <dgm:cxn modelId="{73C2E709-DB6E-49AF-BE75-CEEF21C273EE}" type="presParOf" srcId="{A2350ADE-D3C0-4889-A199-56F44632F6F3}" destId="{CE8B9099-CC04-427B-AEF8-E9757302F615}" srcOrd="3" destOrd="0" presId="urn:microsoft.com/office/officeart/2005/8/layout/orgChart1"/>
    <dgm:cxn modelId="{514BAEC9-F6EB-413B-8CA6-A9830B1A4A1F}" type="presParOf" srcId="{CE8B9099-CC04-427B-AEF8-E9757302F615}" destId="{923F41E3-9358-403E-BD43-E36A0348D3A2}" srcOrd="0" destOrd="0" presId="urn:microsoft.com/office/officeart/2005/8/layout/orgChart1"/>
    <dgm:cxn modelId="{F7167AA6-BBFB-49D9-84EC-5387AFF875B0}" type="presParOf" srcId="{923F41E3-9358-403E-BD43-E36A0348D3A2}" destId="{A0E7BB3B-FC1C-4EB9-8C29-6353A0013C03}" srcOrd="0" destOrd="0" presId="urn:microsoft.com/office/officeart/2005/8/layout/orgChart1"/>
    <dgm:cxn modelId="{F8B8F58F-A4CD-41F7-91CD-15DD0654F1A0}" type="presParOf" srcId="{923F41E3-9358-403E-BD43-E36A0348D3A2}" destId="{BC1CA14B-5859-43EF-88D8-2C5A64D4D0B7}" srcOrd="1" destOrd="0" presId="urn:microsoft.com/office/officeart/2005/8/layout/orgChart1"/>
    <dgm:cxn modelId="{F4465039-3D96-4E44-92C1-9DCF9AFC89A5}" type="presParOf" srcId="{CE8B9099-CC04-427B-AEF8-E9757302F615}" destId="{FBA641DB-4DDC-42DB-AA8E-BBA71BE9AC7F}" srcOrd="1" destOrd="0" presId="urn:microsoft.com/office/officeart/2005/8/layout/orgChart1"/>
    <dgm:cxn modelId="{BFCB208D-2B6B-4C3E-9D03-BB0623E6A918}" type="presParOf" srcId="{FBA641DB-4DDC-42DB-AA8E-BBA71BE9AC7F}" destId="{1000FC51-A16A-46E0-9A46-75AD89CD510C}" srcOrd="0" destOrd="0" presId="urn:microsoft.com/office/officeart/2005/8/layout/orgChart1"/>
    <dgm:cxn modelId="{71EA6575-F67B-44D0-89E6-166585EE7FBD}" type="presParOf" srcId="{FBA641DB-4DDC-42DB-AA8E-BBA71BE9AC7F}" destId="{52916DE7-CA74-470C-8175-694303272FA9}" srcOrd="1" destOrd="0" presId="urn:microsoft.com/office/officeart/2005/8/layout/orgChart1"/>
    <dgm:cxn modelId="{44BFD681-B941-4A53-BE5C-96DA1935E34F}" type="presParOf" srcId="{52916DE7-CA74-470C-8175-694303272FA9}" destId="{C000D109-39F1-4853-9989-3CC02857E003}" srcOrd="0" destOrd="0" presId="urn:microsoft.com/office/officeart/2005/8/layout/orgChart1"/>
    <dgm:cxn modelId="{060A5961-2D40-45FB-8532-CCD25785FEAE}" type="presParOf" srcId="{C000D109-39F1-4853-9989-3CC02857E003}" destId="{4327A3D2-78C8-4938-8802-C38022DFD012}" srcOrd="0" destOrd="0" presId="urn:microsoft.com/office/officeart/2005/8/layout/orgChart1"/>
    <dgm:cxn modelId="{40E5BBDA-FA4F-45D6-9238-6CADA38881CC}" type="presParOf" srcId="{C000D109-39F1-4853-9989-3CC02857E003}" destId="{786FCC3E-DA6F-4EAF-8F2E-16FD32B9B89E}" srcOrd="1" destOrd="0" presId="urn:microsoft.com/office/officeart/2005/8/layout/orgChart1"/>
    <dgm:cxn modelId="{B31FDAEB-7EB4-4C0A-A61A-424690280DDD}" type="presParOf" srcId="{52916DE7-CA74-470C-8175-694303272FA9}" destId="{A61A4DF4-FA95-4F50-A8F8-D4848C798AAB}" srcOrd="1" destOrd="0" presId="urn:microsoft.com/office/officeart/2005/8/layout/orgChart1"/>
    <dgm:cxn modelId="{B97863F0-B2D3-4F23-9A49-70F63C94BBFA}" type="presParOf" srcId="{52916DE7-CA74-470C-8175-694303272FA9}" destId="{A0B317D3-E671-408C-B536-7CDF5B7AC391}" srcOrd="2" destOrd="0" presId="urn:microsoft.com/office/officeart/2005/8/layout/orgChart1"/>
    <dgm:cxn modelId="{72F36261-2922-4B9C-9585-8A9F4A9F4611}" type="presParOf" srcId="{FBA641DB-4DDC-42DB-AA8E-BBA71BE9AC7F}" destId="{5FF549B7-140D-4C71-AC4F-924ABD5EC325}" srcOrd="2" destOrd="0" presId="urn:microsoft.com/office/officeart/2005/8/layout/orgChart1"/>
    <dgm:cxn modelId="{1C3F6EA6-75BD-4A6D-9AD2-BD100D3E9D82}" type="presParOf" srcId="{FBA641DB-4DDC-42DB-AA8E-BBA71BE9AC7F}" destId="{BD8380EA-2BD8-4EA2-BE03-DF9A7D83857B}" srcOrd="3" destOrd="0" presId="urn:microsoft.com/office/officeart/2005/8/layout/orgChart1"/>
    <dgm:cxn modelId="{85132033-9EC5-4E7A-964B-33E3476E5695}" type="presParOf" srcId="{BD8380EA-2BD8-4EA2-BE03-DF9A7D83857B}" destId="{16165467-A4EE-4DFE-AC78-31D3DE39EE72}" srcOrd="0" destOrd="0" presId="urn:microsoft.com/office/officeart/2005/8/layout/orgChart1"/>
    <dgm:cxn modelId="{5A0CDEDC-6EED-488A-9757-E9B3D3334B33}" type="presParOf" srcId="{16165467-A4EE-4DFE-AC78-31D3DE39EE72}" destId="{C40DB323-D965-4D81-8477-D7969EBAFBF9}" srcOrd="0" destOrd="0" presId="urn:microsoft.com/office/officeart/2005/8/layout/orgChart1"/>
    <dgm:cxn modelId="{247C376F-F9A3-416D-9425-AAE1F33E483D}" type="presParOf" srcId="{16165467-A4EE-4DFE-AC78-31D3DE39EE72}" destId="{36EAB9F5-4E5F-437C-8D85-F6352C9222CC}" srcOrd="1" destOrd="0" presId="urn:microsoft.com/office/officeart/2005/8/layout/orgChart1"/>
    <dgm:cxn modelId="{BA76C57D-0F82-4969-ADB7-E029FC114E25}" type="presParOf" srcId="{BD8380EA-2BD8-4EA2-BE03-DF9A7D83857B}" destId="{D549F3A8-3DB8-4E33-B4F9-41DC68E68F18}" srcOrd="1" destOrd="0" presId="urn:microsoft.com/office/officeart/2005/8/layout/orgChart1"/>
    <dgm:cxn modelId="{0657F62E-3A43-4E0E-A5F7-B12379EB708B}" type="presParOf" srcId="{BD8380EA-2BD8-4EA2-BE03-DF9A7D83857B}" destId="{5129E3DA-3186-4FF1-A4F3-FCF3D7921FD1}" srcOrd="2" destOrd="0" presId="urn:microsoft.com/office/officeart/2005/8/layout/orgChart1"/>
    <dgm:cxn modelId="{CFFD29B1-CDDB-4001-816B-8A427FAEC09A}" type="presParOf" srcId="{FBA641DB-4DDC-42DB-AA8E-BBA71BE9AC7F}" destId="{15565C23-4532-4836-9FA7-CC6BB87876AB}" srcOrd="4" destOrd="0" presId="urn:microsoft.com/office/officeart/2005/8/layout/orgChart1"/>
    <dgm:cxn modelId="{765637C9-7AA9-4F10-AD46-6A13F2BE9789}" type="presParOf" srcId="{FBA641DB-4DDC-42DB-AA8E-BBA71BE9AC7F}" destId="{96538700-39C3-42E8-8118-DF517C907458}" srcOrd="5" destOrd="0" presId="urn:microsoft.com/office/officeart/2005/8/layout/orgChart1"/>
    <dgm:cxn modelId="{93D6F55A-C749-45FD-8704-999863037DB0}" type="presParOf" srcId="{96538700-39C3-42E8-8118-DF517C907458}" destId="{99A17E75-AAD8-44EE-823C-6411A24E47D2}" srcOrd="0" destOrd="0" presId="urn:microsoft.com/office/officeart/2005/8/layout/orgChart1"/>
    <dgm:cxn modelId="{6735A018-4EB5-4686-B38B-2E99CAEA62FE}" type="presParOf" srcId="{99A17E75-AAD8-44EE-823C-6411A24E47D2}" destId="{98207750-FE65-4923-847F-066DF8292EFA}" srcOrd="0" destOrd="0" presId="urn:microsoft.com/office/officeart/2005/8/layout/orgChart1"/>
    <dgm:cxn modelId="{82EAC73D-666D-4B9F-8781-DF36170515EB}" type="presParOf" srcId="{99A17E75-AAD8-44EE-823C-6411A24E47D2}" destId="{441F8E5F-A974-451B-873B-0AFD5B3581A7}" srcOrd="1" destOrd="0" presId="urn:microsoft.com/office/officeart/2005/8/layout/orgChart1"/>
    <dgm:cxn modelId="{CC79B389-9D9C-4F5D-A5DE-40BCA93D8CE1}" type="presParOf" srcId="{96538700-39C3-42E8-8118-DF517C907458}" destId="{CC2D2D5D-A1F3-41A3-92E9-34DF736053D1}" srcOrd="1" destOrd="0" presId="urn:microsoft.com/office/officeart/2005/8/layout/orgChart1"/>
    <dgm:cxn modelId="{D06B3420-FE0F-4016-B701-0D7B992FA2A6}" type="presParOf" srcId="{96538700-39C3-42E8-8118-DF517C907458}" destId="{079759EF-8C78-4AEC-B124-F2991F095BFA}" srcOrd="2" destOrd="0" presId="urn:microsoft.com/office/officeart/2005/8/layout/orgChart1"/>
    <dgm:cxn modelId="{AEF13ADC-8627-4374-ACD0-AE235E82F4E1}" type="presParOf" srcId="{CE8B9099-CC04-427B-AEF8-E9757302F615}" destId="{FB9069EA-E185-45CE-A0C2-3621FA3FEAFE}" srcOrd="2" destOrd="0" presId="urn:microsoft.com/office/officeart/2005/8/layout/orgChart1"/>
    <dgm:cxn modelId="{B7E2D05F-075B-414D-BB53-E43CD9C87A39}" type="presParOf" srcId="{A2350ADE-D3C0-4889-A199-56F44632F6F3}" destId="{C14CB488-BC97-4712-867B-4A37B208B283}" srcOrd="4" destOrd="0" presId="urn:microsoft.com/office/officeart/2005/8/layout/orgChart1"/>
    <dgm:cxn modelId="{1A1C9548-F0B8-4595-B131-E6032A0E9CBC}" type="presParOf" srcId="{A2350ADE-D3C0-4889-A199-56F44632F6F3}" destId="{79A2D859-925D-48FE-BB90-49E5AD66102E}" srcOrd="5" destOrd="0" presId="urn:microsoft.com/office/officeart/2005/8/layout/orgChart1"/>
    <dgm:cxn modelId="{64E02A7F-FC32-4EB4-AD71-C4A7234D3F00}" type="presParOf" srcId="{79A2D859-925D-48FE-BB90-49E5AD66102E}" destId="{54B8B0BB-EE3B-4A6A-AC4D-86EC77138C0A}" srcOrd="0" destOrd="0" presId="urn:microsoft.com/office/officeart/2005/8/layout/orgChart1"/>
    <dgm:cxn modelId="{9D495D59-38E7-4B61-BD65-9F10D2E0ED23}" type="presParOf" srcId="{54B8B0BB-EE3B-4A6A-AC4D-86EC77138C0A}" destId="{EF0F1E59-72BF-4733-9D37-F658B015881C}" srcOrd="0" destOrd="0" presId="urn:microsoft.com/office/officeart/2005/8/layout/orgChart1"/>
    <dgm:cxn modelId="{9DA406D6-8331-4030-8C78-5A3BFE124A62}" type="presParOf" srcId="{54B8B0BB-EE3B-4A6A-AC4D-86EC77138C0A}" destId="{F449A1FF-C4B3-4707-A864-E906C7E69182}" srcOrd="1" destOrd="0" presId="urn:microsoft.com/office/officeart/2005/8/layout/orgChart1"/>
    <dgm:cxn modelId="{2D364CCB-4CF7-4687-BF6D-4F09A6CF68AC}" type="presParOf" srcId="{79A2D859-925D-48FE-BB90-49E5AD66102E}" destId="{04B410F2-95E7-483C-A572-8BFE9E08941B}" srcOrd="1" destOrd="0" presId="urn:microsoft.com/office/officeart/2005/8/layout/orgChart1"/>
    <dgm:cxn modelId="{4AEF6961-5EF4-4B2B-900E-337EEE18A4B5}" type="presParOf" srcId="{04B410F2-95E7-483C-A572-8BFE9E08941B}" destId="{64CEF24B-3965-4ED4-98AE-EAFE968C13ED}" srcOrd="0" destOrd="0" presId="urn:microsoft.com/office/officeart/2005/8/layout/orgChart1"/>
    <dgm:cxn modelId="{1538863F-E71F-413F-9BB1-3067147BAD43}" type="presParOf" srcId="{04B410F2-95E7-483C-A572-8BFE9E08941B}" destId="{783B923C-F323-452C-ABF4-F8CA5AF18E6A}" srcOrd="1" destOrd="0" presId="urn:microsoft.com/office/officeart/2005/8/layout/orgChart1"/>
    <dgm:cxn modelId="{01A86EA2-25E1-4F8F-AA15-C8FD121D73E6}" type="presParOf" srcId="{783B923C-F323-452C-ABF4-F8CA5AF18E6A}" destId="{5665DFD6-E778-4F0D-BFB4-3B529F85010C}" srcOrd="0" destOrd="0" presId="urn:microsoft.com/office/officeart/2005/8/layout/orgChart1"/>
    <dgm:cxn modelId="{CF106230-93DC-4865-A325-848DADBF6393}" type="presParOf" srcId="{5665DFD6-E778-4F0D-BFB4-3B529F85010C}" destId="{0F55525D-9536-4837-81DC-71FD7AD69682}" srcOrd="0" destOrd="0" presId="urn:microsoft.com/office/officeart/2005/8/layout/orgChart1"/>
    <dgm:cxn modelId="{5D0A0096-DFFC-4116-BC1C-C4491D77C063}" type="presParOf" srcId="{5665DFD6-E778-4F0D-BFB4-3B529F85010C}" destId="{0AF53916-5D50-45F8-BA5D-DD60040D107B}" srcOrd="1" destOrd="0" presId="urn:microsoft.com/office/officeart/2005/8/layout/orgChart1"/>
    <dgm:cxn modelId="{00224643-2902-4EFC-9902-D9A116BF54C8}" type="presParOf" srcId="{783B923C-F323-452C-ABF4-F8CA5AF18E6A}" destId="{E0A07673-092C-4042-AF65-1C5A1A1BF930}" srcOrd="1" destOrd="0" presId="urn:microsoft.com/office/officeart/2005/8/layout/orgChart1"/>
    <dgm:cxn modelId="{5274D09E-6441-45C1-8E16-865ED382DFD2}" type="presParOf" srcId="{783B923C-F323-452C-ABF4-F8CA5AF18E6A}" destId="{B314E99A-A8DF-4007-B0A1-9422A62D1805}" srcOrd="2" destOrd="0" presId="urn:microsoft.com/office/officeart/2005/8/layout/orgChart1"/>
    <dgm:cxn modelId="{414813BC-8A00-48EC-87D3-4757C96CEC37}" type="presParOf" srcId="{04B410F2-95E7-483C-A572-8BFE9E08941B}" destId="{6C1DCD1A-A441-4606-843F-6BE4126FB7FA}" srcOrd="2" destOrd="0" presId="urn:microsoft.com/office/officeart/2005/8/layout/orgChart1"/>
    <dgm:cxn modelId="{371AA26C-667D-429D-B020-63090E89C4F4}" type="presParOf" srcId="{04B410F2-95E7-483C-A572-8BFE9E08941B}" destId="{89B1802E-915F-44F6-ABB6-FFA8B7280048}" srcOrd="3" destOrd="0" presId="urn:microsoft.com/office/officeart/2005/8/layout/orgChart1"/>
    <dgm:cxn modelId="{D906F01F-2F7E-46EA-8175-6155FF24B3E2}" type="presParOf" srcId="{89B1802E-915F-44F6-ABB6-FFA8B7280048}" destId="{9472B65E-F5F3-408D-9C8E-B7CBE698581D}" srcOrd="0" destOrd="0" presId="urn:microsoft.com/office/officeart/2005/8/layout/orgChart1"/>
    <dgm:cxn modelId="{12D0F7F8-B6BA-4D24-99B3-56F37D56B8D6}" type="presParOf" srcId="{9472B65E-F5F3-408D-9C8E-B7CBE698581D}" destId="{95C4203F-DD55-49DA-BBD4-A78484D4DDA8}" srcOrd="0" destOrd="0" presId="urn:microsoft.com/office/officeart/2005/8/layout/orgChart1"/>
    <dgm:cxn modelId="{CA20F212-A049-4B01-A93F-A1393ADAC428}" type="presParOf" srcId="{9472B65E-F5F3-408D-9C8E-B7CBE698581D}" destId="{3FAF1B53-E2B6-4CFB-B491-6701EDA6920B}" srcOrd="1" destOrd="0" presId="urn:microsoft.com/office/officeart/2005/8/layout/orgChart1"/>
    <dgm:cxn modelId="{B99A9A3B-223C-4FA5-8A2F-4B636FDD1DEF}" type="presParOf" srcId="{89B1802E-915F-44F6-ABB6-FFA8B7280048}" destId="{6BC8AAD2-3755-437B-B5EF-9E4B366C71BF}" srcOrd="1" destOrd="0" presId="urn:microsoft.com/office/officeart/2005/8/layout/orgChart1"/>
    <dgm:cxn modelId="{5268B40D-C3F0-4107-9DB1-C4D1A6AF1FAB}" type="presParOf" srcId="{89B1802E-915F-44F6-ABB6-FFA8B7280048}" destId="{A200393E-408F-4579-B61A-F1B29DFDB21F}" srcOrd="2" destOrd="0" presId="urn:microsoft.com/office/officeart/2005/8/layout/orgChart1"/>
    <dgm:cxn modelId="{94131984-7B06-4BCA-AC8E-0008439FFD94}" type="presParOf" srcId="{79A2D859-925D-48FE-BB90-49E5AD66102E}" destId="{F1CC26A0-88E2-4C78-8F33-21E37312F727}" srcOrd="2" destOrd="0" presId="urn:microsoft.com/office/officeart/2005/8/layout/orgChart1"/>
    <dgm:cxn modelId="{FBDC40AD-E2B7-461C-8FA2-02F9EAF26BB2}" type="presParOf" srcId="{46B20403-9DA1-4A13-A100-2A209A589A44}" destId="{E8D6C7C5-4ADB-4ED4-B234-8F6033BFEC01}"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1DCD1A-A441-4606-843F-6BE4126FB7FA}">
      <dsp:nvSpPr>
        <dsp:cNvPr id="0" name=""/>
        <dsp:cNvSpPr/>
      </dsp:nvSpPr>
      <dsp:spPr>
        <a:xfrm>
          <a:off x="4734193" y="1739163"/>
          <a:ext cx="215588" cy="1681586"/>
        </a:xfrm>
        <a:custGeom>
          <a:avLst/>
          <a:gdLst/>
          <a:ahLst/>
          <a:cxnLst/>
          <a:rect l="0" t="0" r="0" b="0"/>
          <a:pathLst>
            <a:path>
              <a:moveTo>
                <a:pt x="0" y="0"/>
              </a:moveTo>
              <a:lnTo>
                <a:pt x="0" y="1681586"/>
              </a:lnTo>
              <a:lnTo>
                <a:pt x="215588" y="1681586"/>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4CEF24B-3965-4ED4-98AE-EAFE968C13ED}">
      <dsp:nvSpPr>
        <dsp:cNvPr id="0" name=""/>
        <dsp:cNvSpPr/>
      </dsp:nvSpPr>
      <dsp:spPr>
        <a:xfrm>
          <a:off x="4734193" y="1739163"/>
          <a:ext cx="215588" cy="661136"/>
        </a:xfrm>
        <a:custGeom>
          <a:avLst/>
          <a:gdLst/>
          <a:ahLst/>
          <a:cxnLst/>
          <a:rect l="0" t="0" r="0" b="0"/>
          <a:pathLst>
            <a:path>
              <a:moveTo>
                <a:pt x="0" y="0"/>
              </a:moveTo>
              <a:lnTo>
                <a:pt x="0" y="661136"/>
              </a:lnTo>
              <a:lnTo>
                <a:pt x="215588" y="661136"/>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14CB488-BC97-4712-867B-4A37B208B283}">
      <dsp:nvSpPr>
        <dsp:cNvPr id="0" name=""/>
        <dsp:cNvSpPr/>
      </dsp:nvSpPr>
      <dsp:spPr>
        <a:xfrm>
          <a:off x="3570018" y="718713"/>
          <a:ext cx="1739076" cy="301823"/>
        </a:xfrm>
        <a:custGeom>
          <a:avLst/>
          <a:gdLst/>
          <a:ahLst/>
          <a:cxnLst/>
          <a:rect l="0" t="0" r="0" b="0"/>
          <a:pathLst>
            <a:path>
              <a:moveTo>
                <a:pt x="0" y="0"/>
              </a:moveTo>
              <a:lnTo>
                <a:pt x="0" y="150911"/>
              </a:lnTo>
              <a:lnTo>
                <a:pt x="1739076" y="150911"/>
              </a:lnTo>
              <a:lnTo>
                <a:pt x="1739076" y="301823"/>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565C23-4532-4836-9FA7-CC6BB87876AB}">
      <dsp:nvSpPr>
        <dsp:cNvPr id="0" name=""/>
        <dsp:cNvSpPr/>
      </dsp:nvSpPr>
      <dsp:spPr>
        <a:xfrm>
          <a:off x="2995116" y="1739163"/>
          <a:ext cx="215588" cy="2702036"/>
        </a:xfrm>
        <a:custGeom>
          <a:avLst/>
          <a:gdLst/>
          <a:ahLst/>
          <a:cxnLst/>
          <a:rect l="0" t="0" r="0" b="0"/>
          <a:pathLst>
            <a:path>
              <a:moveTo>
                <a:pt x="0" y="0"/>
              </a:moveTo>
              <a:lnTo>
                <a:pt x="0" y="2702036"/>
              </a:lnTo>
              <a:lnTo>
                <a:pt x="215588" y="2702036"/>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F549B7-140D-4C71-AC4F-924ABD5EC325}">
      <dsp:nvSpPr>
        <dsp:cNvPr id="0" name=""/>
        <dsp:cNvSpPr/>
      </dsp:nvSpPr>
      <dsp:spPr>
        <a:xfrm>
          <a:off x="2995116" y="1739163"/>
          <a:ext cx="215588" cy="1681586"/>
        </a:xfrm>
        <a:custGeom>
          <a:avLst/>
          <a:gdLst/>
          <a:ahLst/>
          <a:cxnLst/>
          <a:rect l="0" t="0" r="0" b="0"/>
          <a:pathLst>
            <a:path>
              <a:moveTo>
                <a:pt x="0" y="0"/>
              </a:moveTo>
              <a:lnTo>
                <a:pt x="0" y="1681586"/>
              </a:lnTo>
              <a:lnTo>
                <a:pt x="215588" y="1681586"/>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000FC51-A16A-46E0-9A46-75AD89CD510C}">
      <dsp:nvSpPr>
        <dsp:cNvPr id="0" name=""/>
        <dsp:cNvSpPr/>
      </dsp:nvSpPr>
      <dsp:spPr>
        <a:xfrm>
          <a:off x="2995116" y="1739163"/>
          <a:ext cx="215588" cy="661136"/>
        </a:xfrm>
        <a:custGeom>
          <a:avLst/>
          <a:gdLst/>
          <a:ahLst/>
          <a:cxnLst/>
          <a:rect l="0" t="0" r="0" b="0"/>
          <a:pathLst>
            <a:path>
              <a:moveTo>
                <a:pt x="0" y="0"/>
              </a:moveTo>
              <a:lnTo>
                <a:pt x="0" y="661136"/>
              </a:lnTo>
              <a:lnTo>
                <a:pt x="215588" y="661136"/>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A0E2E92-C6DE-4852-AA7C-3DD75A4FCABE}">
      <dsp:nvSpPr>
        <dsp:cNvPr id="0" name=""/>
        <dsp:cNvSpPr/>
      </dsp:nvSpPr>
      <dsp:spPr>
        <a:xfrm>
          <a:off x="3524298" y="718713"/>
          <a:ext cx="91440" cy="301823"/>
        </a:xfrm>
        <a:custGeom>
          <a:avLst/>
          <a:gdLst/>
          <a:ahLst/>
          <a:cxnLst/>
          <a:rect l="0" t="0" r="0" b="0"/>
          <a:pathLst>
            <a:path>
              <a:moveTo>
                <a:pt x="45720" y="0"/>
              </a:moveTo>
              <a:lnTo>
                <a:pt x="45720" y="301823"/>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ABC36C3-1D59-4B08-A2F8-D23C4445FB58}">
      <dsp:nvSpPr>
        <dsp:cNvPr id="0" name=""/>
        <dsp:cNvSpPr/>
      </dsp:nvSpPr>
      <dsp:spPr>
        <a:xfrm>
          <a:off x="1256040" y="1739163"/>
          <a:ext cx="215588" cy="1681586"/>
        </a:xfrm>
        <a:custGeom>
          <a:avLst/>
          <a:gdLst/>
          <a:ahLst/>
          <a:cxnLst/>
          <a:rect l="0" t="0" r="0" b="0"/>
          <a:pathLst>
            <a:path>
              <a:moveTo>
                <a:pt x="0" y="0"/>
              </a:moveTo>
              <a:lnTo>
                <a:pt x="0" y="1681586"/>
              </a:lnTo>
              <a:lnTo>
                <a:pt x="215588" y="1681586"/>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C81B256-6584-4473-B721-DB585D95E0B3}">
      <dsp:nvSpPr>
        <dsp:cNvPr id="0" name=""/>
        <dsp:cNvSpPr/>
      </dsp:nvSpPr>
      <dsp:spPr>
        <a:xfrm>
          <a:off x="1256040" y="1739163"/>
          <a:ext cx="215588" cy="661136"/>
        </a:xfrm>
        <a:custGeom>
          <a:avLst/>
          <a:gdLst/>
          <a:ahLst/>
          <a:cxnLst/>
          <a:rect l="0" t="0" r="0" b="0"/>
          <a:pathLst>
            <a:path>
              <a:moveTo>
                <a:pt x="0" y="0"/>
              </a:moveTo>
              <a:lnTo>
                <a:pt x="0" y="661136"/>
              </a:lnTo>
              <a:lnTo>
                <a:pt x="215588" y="661136"/>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7A9B875-E285-4B8C-8DFC-B611EF76824D}">
      <dsp:nvSpPr>
        <dsp:cNvPr id="0" name=""/>
        <dsp:cNvSpPr/>
      </dsp:nvSpPr>
      <dsp:spPr>
        <a:xfrm>
          <a:off x="1830941" y="718713"/>
          <a:ext cx="1739076" cy="301823"/>
        </a:xfrm>
        <a:custGeom>
          <a:avLst/>
          <a:gdLst/>
          <a:ahLst/>
          <a:cxnLst/>
          <a:rect l="0" t="0" r="0" b="0"/>
          <a:pathLst>
            <a:path>
              <a:moveTo>
                <a:pt x="1739076" y="0"/>
              </a:moveTo>
              <a:lnTo>
                <a:pt x="1739076" y="150911"/>
              </a:lnTo>
              <a:lnTo>
                <a:pt x="0" y="150911"/>
              </a:lnTo>
              <a:lnTo>
                <a:pt x="0" y="301823"/>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F8E0CAF-1EDD-4F07-92B4-640ABD25218A}">
      <dsp:nvSpPr>
        <dsp:cNvPr id="0" name=""/>
        <dsp:cNvSpPr/>
      </dsp:nvSpPr>
      <dsp:spPr>
        <a:xfrm>
          <a:off x="2851391" y="86"/>
          <a:ext cx="1437253" cy="718626"/>
        </a:xfrm>
        <a:prstGeom prst="rect">
          <a:avLst/>
        </a:prstGeom>
        <a:gradFill rotWithShape="0">
          <a:gsLst>
            <a:gs pos="0">
              <a:schemeClr val="accent1">
                <a:hueOff val="0"/>
                <a:satOff val="0"/>
                <a:lumOff val="0"/>
                <a:alphaOff val="0"/>
                <a:tint val="35000"/>
                <a:satMod val="253000"/>
              </a:schemeClr>
            </a:gs>
            <a:gs pos="50000">
              <a:schemeClr val="accent1">
                <a:hueOff val="0"/>
                <a:satOff val="0"/>
                <a:lumOff val="0"/>
                <a:alphaOff val="0"/>
                <a:tint val="42000"/>
                <a:satMod val="255000"/>
              </a:schemeClr>
            </a:gs>
            <a:gs pos="97000">
              <a:schemeClr val="accent1">
                <a:hueOff val="0"/>
                <a:satOff val="0"/>
                <a:lumOff val="0"/>
                <a:alphaOff val="0"/>
                <a:tint val="53000"/>
                <a:satMod val="260000"/>
              </a:schemeClr>
            </a:gs>
            <a:gs pos="100000">
              <a:schemeClr val="accent1">
                <a:hueOff val="0"/>
                <a:satOff val="0"/>
                <a:lumOff val="0"/>
                <a:alphaOff val="0"/>
                <a:tint val="56000"/>
                <a:satMod val="275000"/>
              </a:schemeClr>
            </a:gs>
          </a:gsLst>
          <a:path path="circle">
            <a:fillToRect l="50000" t="50000" r="50000" b="50000"/>
          </a:path>
        </a:gradFill>
        <a:ln>
          <a:noFill/>
        </a:ln>
        <a:effectLst>
          <a:outerShdw blurRad="63500" dist="25400" dir="5400000" rotWithShape="0">
            <a:srgbClr xmlns:mc="http://schemas.openxmlformats.org/markup-compatibility/2006" xmlns:a14="http://schemas.microsoft.com/office/drawing/2010/main" val="000000" mc:Ignorable="">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rtl="0" eaLnBrk="1" latinLnBrk="0">
            <a:lnSpc>
              <a:spcPct val="90000"/>
            </a:lnSpc>
            <a:spcBef>
              <a:spcPct val="0"/>
            </a:spcBef>
            <a:spcAft>
              <a:spcPct val="35000"/>
            </a:spcAft>
          </a:pPr>
          <a:r>
            <a:rPr lang="el-GR" sz="1400" kern="1200" dirty="0" smtClean="0"/>
            <a:t>Πρόγραμμα:</a:t>
          </a:r>
        </a:p>
        <a:p>
          <a:pPr lvl="0" algn="ctr" defTabSz="622300" rtl="0" eaLnBrk="1" latinLnBrk="0">
            <a:lnSpc>
              <a:spcPct val="90000"/>
            </a:lnSpc>
            <a:spcBef>
              <a:spcPct val="0"/>
            </a:spcBef>
            <a:spcAft>
              <a:spcPct val="35000"/>
            </a:spcAft>
          </a:pPr>
          <a:r>
            <a:rPr lang="el-GR" sz="1400" kern="1200" dirty="0" smtClean="0"/>
            <a:t>Αποτελέσματα Μαθητών</a:t>
          </a:r>
          <a:endParaRPr lang="el-GR" sz="1400" kern="1200" dirty="0"/>
        </a:p>
      </dsp:txBody>
      <dsp:txXfrm>
        <a:off x="2851391" y="86"/>
        <a:ext cx="1437253" cy="718626"/>
      </dsp:txXfrm>
    </dsp:sp>
    <dsp:sp modelId="{6A3F0647-978E-48DE-B591-324B180685F0}">
      <dsp:nvSpPr>
        <dsp:cNvPr id="0" name=""/>
        <dsp:cNvSpPr/>
      </dsp:nvSpPr>
      <dsp:spPr>
        <a:xfrm>
          <a:off x="1112315" y="1020536"/>
          <a:ext cx="1437253" cy="718626"/>
        </a:xfrm>
        <a:prstGeom prst="rect">
          <a:avLst/>
        </a:prstGeom>
        <a:gradFill rotWithShape="0">
          <a:gsLst>
            <a:gs pos="0">
              <a:schemeClr val="accent2">
                <a:hueOff val="0"/>
                <a:satOff val="0"/>
                <a:lumOff val="0"/>
                <a:alphaOff val="0"/>
                <a:tint val="35000"/>
                <a:satMod val="253000"/>
              </a:schemeClr>
            </a:gs>
            <a:gs pos="50000">
              <a:schemeClr val="accent2">
                <a:hueOff val="0"/>
                <a:satOff val="0"/>
                <a:lumOff val="0"/>
                <a:alphaOff val="0"/>
                <a:tint val="42000"/>
                <a:satMod val="255000"/>
              </a:schemeClr>
            </a:gs>
            <a:gs pos="97000">
              <a:schemeClr val="accent2">
                <a:hueOff val="0"/>
                <a:satOff val="0"/>
                <a:lumOff val="0"/>
                <a:alphaOff val="0"/>
                <a:tint val="53000"/>
                <a:satMod val="260000"/>
              </a:schemeClr>
            </a:gs>
            <a:gs pos="100000">
              <a:schemeClr val="accent2">
                <a:hueOff val="0"/>
                <a:satOff val="0"/>
                <a:lumOff val="0"/>
                <a:alphaOff val="0"/>
                <a:tint val="56000"/>
                <a:satMod val="275000"/>
              </a:schemeClr>
            </a:gs>
          </a:gsLst>
          <a:path path="circle">
            <a:fillToRect l="50000" t="50000" r="50000" b="50000"/>
          </a:path>
        </a:gradFill>
        <a:ln>
          <a:noFill/>
        </a:ln>
        <a:effectLst>
          <a:outerShdw blurRad="63500" dist="25400" dir="5400000" rotWithShape="0">
            <a:srgbClr xmlns:mc="http://schemas.openxmlformats.org/markup-compatibility/2006" xmlns:a14="http://schemas.microsoft.com/office/drawing/2010/main" val="000000" mc:Ignorable="">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rtl="0" eaLnBrk="1" latinLnBrk="0">
            <a:lnSpc>
              <a:spcPct val="90000"/>
            </a:lnSpc>
            <a:spcBef>
              <a:spcPct val="0"/>
            </a:spcBef>
            <a:spcAft>
              <a:spcPct val="35000"/>
            </a:spcAft>
          </a:pPr>
          <a:r>
            <a:rPr lang="el-GR" sz="1400" kern="1200" smtClean="0"/>
            <a:t>Εισαγωγή δεδομένων</a:t>
          </a:r>
          <a:endParaRPr lang="el-GR" sz="1400" kern="1200" dirty="0" smtClean="0"/>
        </a:p>
      </dsp:txBody>
      <dsp:txXfrm>
        <a:off x="1112315" y="1020536"/>
        <a:ext cx="1437253" cy="718626"/>
      </dsp:txXfrm>
    </dsp:sp>
    <dsp:sp modelId="{6E8DC864-9407-4C21-84E3-5531E3AE87A4}">
      <dsp:nvSpPr>
        <dsp:cNvPr id="0" name=""/>
        <dsp:cNvSpPr/>
      </dsp:nvSpPr>
      <dsp:spPr>
        <a:xfrm>
          <a:off x="1471628" y="2040986"/>
          <a:ext cx="1437253" cy="718626"/>
        </a:xfrm>
        <a:prstGeom prst="rect">
          <a:avLst/>
        </a:prstGeom>
        <a:gradFill rotWithShape="0">
          <a:gsLst>
            <a:gs pos="0">
              <a:schemeClr val="accent3">
                <a:hueOff val="0"/>
                <a:satOff val="0"/>
                <a:lumOff val="0"/>
                <a:alphaOff val="0"/>
                <a:tint val="35000"/>
                <a:satMod val="253000"/>
              </a:schemeClr>
            </a:gs>
            <a:gs pos="50000">
              <a:schemeClr val="accent3">
                <a:hueOff val="0"/>
                <a:satOff val="0"/>
                <a:lumOff val="0"/>
                <a:alphaOff val="0"/>
                <a:tint val="42000"/>
                <a:satMod val="255000"/>
              </a:schemeClr>
            </a:gs>
            <a:gs pos="97000">
              <a:schemeClr val="accent3">
                <a:hueOff val="0"/>
                <a:satOff val="0"/>
                <a:lumOff val="0"/>
                <a:alphaOff val="0"/>
                <a:tint val="53000"/>
                <a:satMod val="260000"/>
              </a:schemeClr>
            </a:gs>
            <a:gs pos="100000">
              <a:schemeClr val="accent3">
                <a:hueOff val="0"/>
                <a:satOff val="0"/>
                <a:lumOff val="0"/>
                <a:alphaOff val="0"/>
                <a:tint val="56000"/>
                <a:satMod val="275000"/>
              </a:schemeClr>
            </a:gs>
          </a:gsLst>
          <a:path path="circle">
            <a:fillToRect l="50000" t="50000" r="50000" b="50000"/>
          </a:path>
        </a:gradFill>
        <a:ln>
          <a:noFill/>
        </a:ln>
        <a:effectLst>
          <a:outerShdw blurRad="63500" dist="25400" dir="5400000" rotWithShape="0">
            <a:srgbClr xmlns:mc="http://schemas.openxmlformats.org/markup-compatibility/2006" xmlns:a14="http://schemas.microsoft.com/office/drawing/2010/main" val="000000" mc:Ignorable="">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rtl="0" eaLnBrk="1" latinLnBrk="0">
            <a:lnSpc>
              <a:spcPct val="90000"/>
            </a:lnSpc>
            <a:spcBef>
              <a:spcPct val="0"/>
            </a:spcBef>
            <a:spcAft>
              <a:spcPct val="35000"/>
            </a:spcAft>
          </a:pPr>
          <a:r>
            <a:rPr lang="el-GR" sz="1400" kern="1200" smtClean="0"/>
            <a:t>Καταχώριση δεδομένων</a:t>
          </a:r>
          <a:endParaRPr lang="el-GR" sz="1400" kern="1200" dirty="0" smtClean="0"/>
        </a:p>
      </dsp:txBody>
      <dsp:txXfrm>
        <a:off x="1471628" y="2040986"/>
        <a:ext cx="1437253" cy="718626"/>
      </dsp:txXfrm>
    </dsp:sp>
    <dsp:sp modelId="{A1319A75-39DA-44DE-A571-456DAC0662E0}">
      <dsp:nvSpPr>
        <dsp:cNvPr id="0" name=""/>
        <dsp:cNvSpPr/>
      </dsp:nvSpPr>
      <dsp:spPr>
        <a:xfrm>
          <a:off x="1471628" y="3061436"/>
          <a:ext cx="1437253" cy="718626"/>
        </a:xfrm>
        <a:prstGeom prst="rect">
          <a:avLst/>
        </a:prstGeom>
        <a:gradFill rotWithShape="0">
          <a:gsLst>
            <a:gs pos="0">
              <a:schemeClr val="accent3">
                <a:hueOff val="0"/>
                <a:satOff val="0"/>
                <a:lumOff val="0"/>
                <a:alphaOff val="0"/>
                <a:tint val="35000"/>
                <a:satMod val="253000"/>
              </a:schemeClr>
            </a:gs>
            <a:gs pos="50000">
              <a:schemeClr val="accent3">
                <a:hueOff val="0"/>
                <a:satOff val="0"/>
                <a:lumOff val="0"/>
                <a:alphaOff val="0"/>
                <a:tint val="42000"/>
                <a:satMod val="255000"/>
              </a:schemeClr>
            </a:gs>
            <a:gs pos="97000">
              <a:schemeClr val="accent3">
                <a:hueOff val="0"/>
                <a:satOff val="0"/>
                <a:lumOff val="0"/>
                <a:alphaOff val="0"/>
                <a:tint val="53000"/>
                <a:satMod val="260000"/>
              </a:schemeClr>
            </a:gs>
            <a:gs pos="100000">
              <a:schemeClr val="accent3">
                <a:hueOff val="0"/>
                <a:satOff val="0"/>
                <a:lumOff val="0"/>
                <a:alphaOff val="0"/>
                <a:tint val="56000"/>
                <a:satMod val="275000"/>
              </a:schemeClr>
            </a:gs>
          </a:gsLst>
          <a:path path="circle">
            <a:fillToRect l="50000" t="50000" r="50000" b="50000"/>
          </a:path>
        </a:gradFill>
        <a:ln>
          <a:noFill/>
        </a:ln>
        <a:effectLst>
          <a:outerShdw blurRad="63500" dist="25400" dir="5400000" rotWithShape="0">
            <a:srgbClr xmlns:mc="http://schemas.openxmlformats.org/markup-compatibility/2006" xmlns:a14="http://schemas.microsoft.com/office/drawing/2010/main" val="000000" mc:Ignorable="">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rtl="0" eaLnBrk="1" latinLnBrk="0">
            <a:lnSpc>
              <a:spcPct val="90000"/>
            </a:lnSpc>
            <a:spcBef>
              <a:spcPct val="0"/>
            </a:spcBef>
            <a:spcAft>
              <a:spcPct val="35000"/>
            </a:spcAft>
          </a:pPr>
          <a:r>
            <a:rPr lang="el-GR" sz="1400" kern="1200" dirty="0" smtClean="0"/>
            <a:t>Έλεγχος δεδομένων</a:t>
          </a:r>
        </a:p>
      </dsp:txBody>
      <dsp:txXfrm>
        <a:off x="1471628" y="3061436"/>
        <a:ext cx="1437253" cy="718626"/>
      </dsp:txXfrm>
    </dsp:sp>
    <dsp:sp modelId="{A0E7BB3B-FC1C-4EB9-8C29-6353A0013C03}">
      <dsp:nvSpPr>
        <dsp:cNvPr id="0" name=""/>
        <dsp:cNvSpPr/>
      </dsp:nvSpPr>
      <dsp:spPr>
        <a:xfrm>
          <a:off x="2851391" y="1020536"/>
          <a:ext cx="1437253" cy="718626"/>
        </a:xfrm>
        <a:prstGeom prst="rect">
          <a:avLst/>
        </a:prstGeom>
        <a:gradFill rotWithShape="0">
          <a:gsLst>
            <a:gs pos="0">
              <a:schemeClr val="accent2">
                <a:hueOff val="0"/>
                <a:satOff val="0"/>
                <a:lumOff val="0"/>
                <a:alphaOff val="0"/>
                <a:tint val="35000"/>
                <a:satMod val="253000"/>
              </a:schemeClr>
            </a:gs>
            <a:gs pos="50000">
              <a:schemeClr val="accent2">
                <a:hueOff val="0"/>
                <a:satOff val="0"/>
                <a:lumOff val="0"/>
                <a:alphaOff val="0"/>
                <a:tint val="42000"/>
                <a:satMod val="255000"/>
              </a:schemeClr>
            </a:gs>
            <a:gs pos="97000">
              <a:schemeClr val="accent2">
                <a:hueOff val="0"/>
                <a:satOff val="0"/>
                <a:lumOff val="0"/>
                <a:alphaOff val="0"/>
                <a:tint val="53000"/>
                <a:satMod val="260000"/>
              </a:schemeClr>
            </a:gs>
            <a:gs pos="100000">
              <a:schemeClr val="accent2">
                <a:hueOff val="0"/>
                <a:satOff val="0"/>
                <a:lumOff val="0"/>
                <a:alphaOff val="0"/>
                <a:tint val="56000"/>
                <a:satMod val="275000"/>
              </a:schemeClr>
            </a:gs>
          </a:gsLst>
          <a:path path="circle">
            <a:fillToRect l="50000" t="50000" r="50000" b="50000"/>
          </a:path>
        </a:gradFill>
        <a:ln>
          <a:noFill/>
        </a:ln>
        <a:effectLst>
          <a:outerShdw blurRad="63500" dist="25400" dir="5400000" rotWithShape="0">
            <a:srgbClr xmlns:mc="http://schemas.openxmlformats.org/markup-compatibility/2006" xmlns:a14="http://schemas.microsoft.com/office/drawing/2010/main" val="000000" mc:Ignorable="">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rtl="0" eaLnBrk="1" latinLnBrk="0">
            <a:lnSpc>
              <a:spcPct val="90000"/>
            </a:lnSpc>
            <a:spcBef>
              <a:spcPct val="0"/>
            </a:spcBef>
            <a:spcAft>
              <a:spcPct val="35000"/>
            </a:spcAft>
          </a:pPr>
          <a:r>
            <a:rPr lang="el-GR" sz="1400" kern="1200" smtClean="0"/>
            <a:t>Επεξεργασία</a:t>
          </a:r>
          <a:endParaRPr lang="el-GR" sz="1400" kern="1200" dirty="0" smtClean="0"/>
        </a:p>
      </dsp:txBody>
      <dsp:txXfrm>
        <a:off x="2851391" y="1020536"/>
        <a:ext cx="1437253" cy="718626"/>
      </dsp:txXfrm>
    </dsp:sp>
    <dsp:sp modelId="{4327A3D2-78C8-4938-8802-C38022DFD012}">
      <dsp:nvSpPr>
        <dsp:cNvPr id="0" name=""/>
        <dsp:cNvSpPr/>
      </dsp:nvSpPr>
      <dsp:spPr>
        <a:xfrm>
          <a:off x="3210704" y="2040986"/>
          <a:ext cx="1437253" cy="718626"/>
        </a:xfrm>
        <a:prstGeom prst="rect">
          <a:avLst/>
        </a:prstGeom>
        <a:gradFill rotWithShape="0">
          <a:gsLst>
            <a:gs pos="0">
              <a:schemeClr val="accent3">
                <a:hueOff val="0"/>
                <a:satOff val="0"/>
                <a:lumOff val="0"/>
                <a:alphaOff val="0"/>
                <a:tint val="35000"/>
                <a:satMod val="253000"/>
              </a:schemeClr>
            </a:gs>
            <a:gs pos="50000">
              <a:schemeClr val="accent3">
                <a:hueOff val="0"/>
                <a:satOff val="0"/>
                <a:lumOff val="0"/>
                <a:alphaOff val="0"/>
                <a:tint val="42000"/>
                <a:satMod val="255000"/>
              </a:schemeClr>
            </a:gs>
            <a:gs pos="97000">
              <a:schemeClr val="accent3">
                <a:hueOff val="0"/>
                <a:satOff val="0"/>
                <a:lumOff val="0"/>
                <a:alphaOff val="0"/>
                <a:tint val="53000"/>
                <a:satMod val="260000"/>
              </a:schemeClr>
            </a:gs>
            <a:gs pos="100000">
              <a:schemeClr val="accent3">
                <a:hueOff val="0"/>
                <a:satOff val="0"/>
                <a:lumOff val="0"/>
                <a:alphaOff val="0"/>
                <a:tint val="56000"/>
                <a:satMod val="275000"/>
              </a:schemeClr>
            </a:gs>
          </a:gsLst>
          <a:path path="circle">
            <a:fillToRect l="50000" t="50000" r="50000" b="50000"/>
          </a:path>
        </a:gradFill>
        <a:ln>
          <a:noFill/>
        </a:ln>
        <a:effectLst>
          <a:outerShdw blurRad="63500" dist="25400" dir="5400000" rotWithShape="0">
            <a:srgbClr xmlns:mc="http://schemas.openxmlformats.org/markup-compatibility/2006" xmlns:a14="http://schemas.microsoft.com/office/drawing/2010/main" val="000000" mc:Ignorable="">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rtl="0" eaLnBrk="1" latinLnBrk="0">
            <a:lnSpc>
              <a:spcPct val="90000"/>
            </a:lnSpc>
            <a:spcBef>
              <a:spcPct val="0"/>
            </a:spcBef>
            <a:spcAft>
              <a:spcPct val="35000"/>
            </a:spcAft>
          </a:pPr>
          <a:r>
            <a:rPr lang="el-GR" sz="1400" kern="1200" smtClean="0"/>
            <a:t>Υπολογισμός μέσης τιμής</a:t>
          </a:r>
          <a:endParaRPr lang="el-GR" sz="1400" kern="1200" dirty="0" smtClean="0"/>
        </a:p>
      </dsp:txBody>
      <dsp:txXfrm>
        <a:off x="3210704" y="2040986"/>
        <a:ext cx="1437253" cy="718626"/>
      </dsp:txXfrm>
    </dsp:sp>
    <dsp:sp modelId="{C40DB323-D965-4D81-8477-D7969EBAFBF9}">
      <dsp:nvSpPr>
        <dsp:cNvPr id="0" name=""/>
        <dsp:cNvSpPr/>
      </dsp:nvSpPr>
      <dsp:spPr>
        <a:xfrm>
          <a:off x="3210704" y="3061436"/>
          <a:ext cx="1437253" cy="718626"/>
        </a:xfrm>
        <a:prstGeom prst="rect">
          <a:avLst/>
        </a:prstGeom>
        <a:gradFill rotWithShape="0">
          <a:gsLst>
            <a:gs pos="0">
              <a:schemeClr val="accent3">
                <a:hueOff val="0"/>
                <a:satOff val="0"/>
                <a:lumOff val="0"/>
                <a:alphaOff val="0"/>
                <a:tint val="35000"/>
                <a:satMod val="253000"/>
              </a:schemeClr>
            </a:gs>
            <a:gs pos="50000">
              <a:schemeClr val="accent3">
                <a:hueOff val="0"/>
                <a:satOff val="0"/>
                <a:lumOff val="0"/>
                <a:alphaOff val="0"/>
                <a:tint val="42000"/>
                <a:satMod val="255000"/>
              </a:schemeClr>
            </a:gs>
            <a:gs pos="97000">
              <a:schemeClr val="accent3">
                <a:hueOff val="0"/>
                <a:satOff val="0"/>
                <a:lumOff val="0"/>
                <a:alphaOff val="0"/>
                <a:tint val="53000"/>
                <a:satMod val="260000"/>
              </a:schemeClr>
            </a:gs>
            <a:gs pos="100000">
              <a:schemeClr val="accent3">
                <a:hueOff val="0"/>
                <a:satOff val="0"/>
                <a:lumOff val="0"/>
                <a:alphaOff val="0"/>
                <a:tint val="56000"/>
                <a:satMod val="275000"/>
              </a:schemeClr>
            </a:gs>
          </a:gsLst>
          <a:path path="circle">
            <a:fillToRect l="50000" t="50000" r="50000" b="50000"/>
          </a:path>
        </a:gradFill>
        <a:ln>
          <a:noFill/>
        </a:ln>
        <a:effectLst>
          <a:outerShdw blurRad="63500" dist="25400" dir="5400000" rotWithShape="0">
            <a:srgbClr xmlns:mc="http://schemas.openxmlformats.org/markup-compatibility/2006" xmlns:a14="http://schemas.microsoft.com/office/drawing/2010/main" val="000000" mc:Ignorable="">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rtl="0" eaLnBrk="1" latinLnBrk="0">
            <a:lnSpc>
              <a:spcPct val="90000"/>
            </a:lnSpc>
            <a:spcBef>
              <a:spcPct val="0"/>
            </a:spcBef>
            <a:spcAft>
              <a:spcPct val="35000"/>
            </a:spcAft>
          </a:pPr>
          <a:r>
            <a:rPr lang="el-GR" sz="1400" kern="1200" dirty="0" smtClean="0"/>
            <a:t>Κατανομή συχνοτήτων</a:t>
          </a:r>
        </a:p>
      </dsp:txBody>
      <dsp:txXfrm>
        <a:off x="3210704" y="3061436"/>
        <a:ext cx="1437253" cy="718626"/>
      </dsp:txXfrm>
    </dsp:sp>
    <dsp:sp modelId="{98207750-FE65-4923-847F-066DF8292EFA}">
      <dsp:nvSpPr>
        <dsp:cNvPr id="0" name=""/>
        <dsp:cNvSpPr/>
      </dsp:nvSpPr>
      <dsp:spPr>
        <a:xfrm>
          <a:off x="3210704" y="4081886"/>
          <a:ext cx="1437253" cy="718626"/>
        </a:xfrm>
        <a:prstGeom prst="rect">
          <a:avLst/>
        </a:prstGeom>
        <a:gradFill rotWithShape="0">
          <a:gsLst>
            <a:gs pos="0">
              <a:schemeClr val="accent3">
                <a:hueOff val="0"/>
                <a:satOff val="0"/>
                <a:lumOff val="0"/>
                <a:alphaOff val="0"/>
                <a:tint val="35000"/>
                <a:satMod val="253000"/>
              </a:schemeClr>
            </a:gs>
            <a:gs pos="50000">
              <a:schemeClr val="accent3">
                <a:hueOff val="0"/>
                <a:satOff val="0"/>
                <a:lumOff val="0"/>
                <a:alphaOff val="0"/>
                <a:tint val="42000"/>
                <a:satMod val="255000"/>
              </a:schemeClr>
            </a:gs>
            <a:gs pos="97000">
              <a:schemeClr val="accent3">
                <a:hueOff val="0"/>
                <a:satOff val="0"/>
                <a:lumOff val="0"/>
                <a:alphaOff val="0"/>
                <a:tint val="53000"/>
                <a:satMod val="260000"/>
              </a:schemeClr>
            </a:gs>
            <a:gs pos="100000">
              <a:schemeClr val="accent3">
                <a:hueOff val="0"/>
                <a:satOff val="0"/>
                <a:lumOff val="0"/>
                <a:alphaOff val="0"/>
                <a:tint val="56000"/>
                <a:satMod val="275000"/>
              </a:schemeClr>
            </a:gs>
          </a:gsLst>
          <a:path path="circle">
            <a:fillToRect l="50000" t="50000" r="50000" b="50000"/>
          </a:path>
        </a:gradFill>
        <a:ln>
          <a:noFill/>
        </a:ln>
        <a:effectLst>
          <a:outerShdw blurRad="63500" dist="25400" dir="5400000" rotWithShape="0">
            <a:srgbClr xmlns:mc="http://schemas.openxmlformats.org/markup-compatibility/2006" xmlns:a14="http://schemas.microsoft.com/office/drawing/2010/main" val="000000" mc:Ignorable="">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rtl="0" eaLnBrk="1" latinLnBrk="0">
            <a:lnSpc>
              <a:spcPct val="90000"/>
            </a:lnSpc>
            <a:spcBef>
              <a:spcPct val="0"/>
            </a:spcBef>
            <a:spcAft>
              <a:spcPct val="35000"/>
            </a:spcAft>
          </a:pPr>
          <a:r>
            <a:rPr lang="el-GR" sz="1400" kern="1200" smtClean="0"/>
            <a:t>Δημιουργία διαγραμμάτων</a:t>
          </a:r>
          <a:endParaRPr lang="el-GR" sz="1400" kern="1200" dirty="0" smtClean="0"/>
        </a:p>
      </dsp:txBody>
      <dsp:txXfrm>
        <a:off x="3210704" y="4081886"/>
        <a:ext cx="1437253" cy="718626"/>
      </dsp:txXfrm>
    </dsp:sp>
    <dsp:sp modelId="{EF0F1E59-72BF-4733-9D37-F658B015881C}">
      <dsp:nvSpPr>
        <dsp:cNvPr id="0" name=""/>
        <dsp:cNvSpPr/>
      </dsp:nvSpPr>
      <dsp:spPr>
        <a:xfrm>
          <a:off x="4590468" y="1020536"/>
          <a:ext cx="1437253" cy="718626"/>
        </a:xfrm>
        <a:prstGeom prst="rect">
          <a:avLst/>
        </a:prstGeom>
        <a:gradFill rotWithShape="0">
          <a:gsLst>
            <a:gs pos="0">
              <a:schemeClr val="accent2">
                <a:hueOff val="0"/>
                <a:satOff val="0"/>
                <a:lumOff val="0"/>
                <a:alphaOff val="0"/>
                <a:tint val="35000"/>
                <a:satMod val="253000"/>
              </a:schemeClr>
            </a:gs>
            <a:gs pos="50000">
              <a:schemeClr val="accent2">
                <a:hueOff val="0"/>
                <a:satOff val="0"/>
                <a:lumOff val="0"/>
                <a:alphaOff val="0"/>
                <a:tint val="42000"/>
                <a:satMod val="255000"/>
              </a:schemeClr>
            </a:gs>
            <a:gs pos="97000">
              <a:schemeClr val="accent2">
                <a:hueOff val="0"/>
                <a:satOff val="0"/>
                <a:lumOff val="0"/>
                <a:alphaOff val="0"/>
                <a:tint val="53000"/>
                <a:satMod val="260000"/>
              </a:schemeClr>
            </a:gs>
            <a:gs pos="100000">
              <a:schemeClr val="accent2">
                <a:hueOff val="0"/>
                <a:satOff val="0"/>
                <a:lumOff val="0"/>
                <a:alphaOff val="0"/>
                <a:tint val="56000"/>
                <a:satMod val="275000"/>
              </a:schemeClr>
            </a:gs>
          </a:gsLst>
          <a:path path="circle">
            <a:fillToRect l="50000" t="50000" r="50000" b="50000"/>
          </a:path>
        </a:gradFill>
        <a:ln>
          <a:noFill/>
        </a:ln>
        <a:effectLst>
          <a:outerShdw blurRad="63500" dist="25400" dir="5400000" rotWithShape="0">
            <a:srgbClr xmlns:mc="http://schemas.openxmlformats.org/markup-compatibility/2006" xmlns:a14="http://schemas.microsoft.com/office/drawing/2010/main" val="000000" mc:Ignorable="">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rtl="0" eaLnBrk="1" latinLnBrk="0">
            <a:lnSpc>
              <a:spcPct val="90000"/>
            </a:lnSpc>
            <a:spcBef>
              <a:spcPct val="0"/>
            </a:spcBef>
            <a:spcAft>
              <a:spcPct val="35000"/>
            </a:spcAft>
          </a:pPr>
          <a:r>
            <a:rPr lang="el-GR" sz="1400" kern="1200" smtClean="0"/>
            <a:t>Εκτύπωση αποτελεσμάτων</a:t>
          </a:r>
          <a:endParaRPr lang="el-GR" sz="1400" kern="1200" dirty="0" smtClean="0"/>
        </a:p>
      </dsp:txBody>
      <dsp:txXfrm>
        <a:off x="4590468" y="1020536"/>
        <a:ext cx="1437253" cy="718626"/>
      </dsp:txXfrm>
    </dsp:sp>
    <dsp:sp modelId="{0F55525D-9536-4837-81DC-71FD7AD69682}">
      <dsp:nvSpPr>
        <dsp:cNvPr id="0" name=""/>
        <dsp:cNvSpPr/>
      </dsp:nvSpPr>
      <dsp:spPr>
        <a:xfrm>
          <a:off x="4949781" y="2040986"/>
          <a:ext cx="1437253" cy="718626"/>
        </a:xfrm>
        <a:prstGeom prst="rect">
          <a:avLst/>
        </a:prstGeom>
        <a:gradFill rotWithShape="0">
          <a:gsLst>
            <a:gs pos="0">
              <a:schemeClr val="accent3">
                <a:hueOff val="0"/>
                <a:satOff val="0"/>
                <a:lumOff val="0"/>
                <a:alphaOff val="0"/>
                <a:tint val="35000"/>
                <a:satMod val="253000"/>
              </a:schemeClr>
            </a:gs>
            <a:gs pos="50000">
              <a:schemeClr val="accent3">
                <a:hueOff val="0"/>
                <a:satOff val="0"/>
                <a:lumOff val="0"/>
                <a:alphaOff val="0"/>
                <a:tint val="42000"/>
                <a:satMod val="255000"/>
              </a:schemeClr>
            </a:gs>
            <a:gs pos="97000">
              <a:schemeClr val="accent3">
                <a:hueOff val="0"/>
                <a:satOff val="0"/>
                <a:lumOff val="0"/>
                <a:alphaOff val="0"/>
                <a:tint val="53000"/>
                <a:satMod val="260000"/>
              </a:schemeClr>
            </a:gs>
            <a:gs pos="100000">
              <a:schemeClr val="accent3">
                <a:hueOff val="0"/>
                <a:satOff val="0"/>
                <a:lumOff val="0"/>
                <a:alphaOff val="0"/>
                <a:tint val="56000"/>
                <a:satMod val="275000"/>
              </a:schemeClr>
            </a:gs>
          </a:gsLst>
          <a:path path="circle">
            <a:fillToRect l="50000" t="50000" r="50000" b="50000"/>
          </a:path>
        </a:gradFill>
        <a:ln>
          <a:noFill/>
        </a:ln>
        <a:effectLst>
          <a:outerShdw blurRad="63500" dist="25400" dir="5400000" rotWithShape="0">
            <a:srgbClr xmlns:mc="http://schemas.openxmlformats.org/markup-compatibility/2006" xmlns:a14="http://schemas.microsoft.com/office/drawing/2010/main" val="000000" mc:Ignorable="">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rtl="0" eaLnBrk="1" latinLnBrk="0">
            <a:lnSpc>
              <a:spcPct val="90000"/>
            </a:lnSpc>
            <a:spcBef>
              <a:spcPct val="0"/>
            </a:spcBef>
            <a:spcAft>
              <a:spcPct val="35000"/>
            </a:spcAft>
          </a:pPr>
          <a:r>
            <a:rPr lang="el-GR" sz="1400" kern="1200" smtClean="0"/>
            <a:t>Εκτύπωση πινάκων</a:t>
          </a:r>
          <a:endParaRPr lang="el-GR" sz="1400" kern="1200" dirty="0" smtClean="0"/>
        </a:p>
      </dsp:txBody>
      <dsp:txXfrm>
        <a:off x="4949781" y="2040986"/>
        <a:ext cx="1437253" cy="718626"/>
      </dsp:txXfrm>
    </dsp:sp>
    <dsp:sp modelId="{95C4203F-DD55-49DA-BBD4-A78484D4DDA8}">
      <dsp:nvSpPr>
        <dsp:cNvPr id="0" name=""/>
        <dsp:cNvSpPr/>
      </dsp:nvSpPr>
      <dsp:spPr>
        <a:xfrm>
          <a:off x="4949781" y="3061436"/>
          <a:ext cx="1437253" cy="718626"/>
        </a:xfrm>
        <a:prstGeom prst="rect">
          <a:avLst/>
        </a:prstGeom>
        <a:gradFill rotWithShape="0">
          <a:gsLst>
            <a:gs pos="0">
              <a:schemeClr val="accent3">
                <a:hueOff val="0"/>
                <a:satOff val="0"/>
                <a:lumOff val="0"/>
                <a:alphaOff val="0"/>
                <a:tint val="35000"/>
                <a:satMod val="253000"/>
              </a:schemeClr>
            </a:gs>
            <a:gs pos="50000">
              <a:schemeClr val="accent3">
                <a:hueOff val="0"/>
                <a:satOff val="0"/>
                <a:lumOff val="0"/>
                <a:alphaOff val="0"/>
                <a:tint val="42000"/>
                <a:satMod val="255000"/>
              </a:schemeClr>
            </a:gs>
            <a:gs pos="97000">
              <a:schemeClr val="accent3">
                <a:hueOff val="0"/>
                <a:satOff val="0"/>
                <a:lumOff val="0"/>
                <a:alphaOff val="0"/>
                <a:tint val="53000"/>
                <a:satMod val="260000"/>
              </a:schemeClr>
            </a:gs>
            <a:gs pos="100000">
              <a:schemeClr val="accent3">
                <a:hueOff val="0"/>
                <a:satOff val="0"/>
                <a:lumOff val="0"/>
                <a:alphaOff val="0"/>
                <a:tint val="56000"/>
                <a:satMod val="275000"/>
              </a:schemeClr>
            </a:gs>
          </a:gsLst>
          <a:path path="circle">
            <a:fillToRect l="50000" t="50000" r="50000" b="50000"/>
          </a:path>
        </a:gradFill>
        <a:ln>
          <a:noFill/>
        </a:ln>
        <a:effectLst>
          <a:outerShdw blurRad="63500" dist="25400" dir="5400000" rotWithShape="0">
            <a:srgbClr xmlns:mc="http://schemas.openxmlformats.org/markup-compatibility/2006" xmlns:a14="http://schemas.microsoft.com/office/drawing/2010/main" val="000000" mc:Ignorable="">
              <a:alpha val="43137"/>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rtl="0" eaLnBrk="1" latinLnBrk="0">
            <a:lnSpc>
              <a:spcPct val="90000"/>
            </a:lnSpc>
            <a:spcBef>
              <a:spcPct val="0"/>
            </a:spcBef>
            <a:spcAft>
              <a:spcPct val="35000"/>
            </a:spcAft>
          </a:pPr>
          <a:r>
            <a:rPr lang="el-GR" sz="1400" kern="1200" dirty="0" smtClean="0"/>
            <a:t>Εκτύπωση διαγραμμάτων</a:t>
          </a:r>
        </a:p>
      </dsp:txBody>
      <dsp:txXfrm>
        <a:off x="4949781" y="3061436"/>
        <a:ext cx="1437253" cy="71862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κεφαλίδας"/>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l-GR"/>
          </a:p>
        </p:txBody>
      </p:sp>
      <p:sp>
        <p:nvSpPr>
          <p:cNvPr id="3" name="2 - Θέση ημερομηνίας"/>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50207E7-7636-4F18-AE55-7F7BBBC277E5}" type="datetimeFigureOut">
              <a:rPr lang="el-GR" smtClean="0"/>
              <a:t>13/4/2010</a:t>
            </a:fld>
            <a:endParaRPr lang="el-GR"/>
          </a:p>
        </p:txBody>
      </p:sp>
      <p:sp>
        <p:nvSpPr>
          <p:cNvPr id="4" name="3 - Θέση εικόνας διαφάνειας"/>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l-GR"/>
          </a:p>
        </p:txBody>
      </p:sp>
      <p:sp>
        <p:nvSpPr>
          <p:cNvPr id="5" name="4 - Θέση σημειώσεων"/>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6" name="5 - Θέση υποσέλιδου"/>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l-GR"/>
          </a:p>
        </p:txBody>
      </p:sp>
      <p:sp>
        <p:nvSpPr>
          <p:cNvPr id="7" name="6 - Θέση αριθμού διαφάνειας"/>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EF23AE-95C2-4F18-A6F5-743D74718BDA}" type="slidenum">
              <a:rPr lang="el-GR" smtClean="0"/>
              <a:t>‹#›</a:t>
            </a:fld>
            <a:endParaRPr lang="el-GR"/>
          </a:p>
        </p:txBody>
      </p:sp>
    </p:spTree>
    <p:extLst>
      <p:ext uri="{BB962C8B-B14F-4D97-AF65-F5344CB8AC3E}">
        <p14:creationId xmlns:p14="http://schemas.microsoft.com/office/powerpoint/2010/main" val="2721106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14" name="13 - Τίτλος"/>
          <p:cNvSpPr>
            <a:spLocks noGrp="1"/>
          </p:cNvSpPr>
          <p:nvPr>
            <p:ph type="ctrTitle"/>
          </p:nvPr>
        </p:nvSpPr>
        <p:spPr>
          <a:xfrm>
            <a:off x="1432560" y="359898"/>
            <a:ext cx="7406640" cy="1472184"/>
          </a:xfrm>
        </p:spPr>
        <p:txBody>
          <a:bodyPr anchor="b"/>
          <a:lstStyle>
            <a:lvl1pPr algn="l">
              <a:defRPr/>
            </a:lvl1pPr>
            <a:extLst/>
          </a:lstStyle>
          <a:p>
            <a:r>
              <a:rPr kumimoji="0" lang="el-GR" smtClean="0"/>
              <a:t>Kλικ για επεξεργασία του τίτλου</a:t>
            </a:r>
            <a:endParaRPr kumimoji="0" lang="en-US"/>
          </a:p>
        </p:txBody>
      </p:sp>
      <p:sp>
        <p:nvSpPr>
          <p:cNvPr id="22" name="21 - Υπότιτλος"/>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l-GR" smtClean="0"/>
              <a:t>Κάντε κλικ για να επεξεργαστείτε τον υπότιτλο του υποδείγματος</a:t>
            </a:r>
            <a:endParaRPr kumimoji="0" lang="en-US"/>
          </a:p>
        </p:txBody>
      </p:sp>
      <p:sp>
        <p:nvSpPr>
          <p:cNvPr id="7" name="6 - Θέση ημερομηνίας"/>
          <p:cNvSpPr>
            <a:spLocks noGrp="1"/>
          </p:cNvSpPr>
          <p:nvPr>
            <p:ph type="dt" sz="half" idx="10"/>
          </p:nvPr>
        </p:nvSpPr>
        <p:spPr/>
        <p:txBody>
          <a:bodyPr/>
          <a:lstStyle>
            <a:extLst/>
          </a:lstStyle>
          <a:p>
            <a:fld id="{835184CC-01DC-4AAF-BC36-311A8296867C}" type="datetime1">
              <a:rPr lang="el-GR" smtClean="0"/>
              <a:t>13/4/2010</a:t>
            </a:fld>
            <a:endParaRPr lang="el-GR"/>
          </a:p>
        </p:txBody>
      </p:sp>
      <p:sp>
        <p:nvSpPr>
          <p:cNvPr id="20" name="19 - Θέση υποσέλιδου"/>
          <p:cNvSpPr>
            <a:spLocks noGrp="1"/>
          </p:cNvSpPr>
          <p:nvPr>
            <p:ph type="ftr" sz="quarter" idx="11"/>
          </p:nvPr>
        </p:nvSpPr>
        <p:spPr/>
        <p:txBody>
          <a:bodyPr/>
          <a:lstStyle>
            <a:extLst/>
          </a:lstStyle>
          <a:p>
            <a:r>
              <a:rPr lang="el-GR" smtClean="0"/>
              <a:t>3ο Γενικό Λύκειο Κοζάνης</a:t>
            </a:r>
            <a:endParaRPr lang="el-GR"/>
          </a:p>
        </p:txBody>
      </p:sp>
      <p:sp>
        <p:nvSpPr>
          <p:cNvPr id="10" name="9 - Θέση αριθμού διαφάνειας"/>
          <p:cNvSpPr>
            <a:spLocks noGrp="1"/>
          </p:cNvSpPr>
          <p:nvPr>
            <p:ph type="sldNum" sz="quarter" idx="12"/>
          </p:nvPr>
        </p:nvSpPr>
        <p:spPr/>
        <p:txBody>
          <a:bodyPr/>
          <a:lstStyle>
            <a:extLst/>
          </a:lstStyle>
          <a:p>
            <a:fld id="{C68C468D-F620-4EFF-9D90-E24909331A6A}" type="slidenum">
              <a:rPr lang="el-GR" smtClean="0"/>
              <a:pPr/>
              <a:t>‹#›</a:t>
            </a:fld>
            <a:endParaRPr lang="el-GR"/>
          </a:p>
        </p:txBody>
      </p:sp>
      <p:sp>
        <p:nvSpPr>
          <p:cNvPr id="8" name="7 - Έλλειψη"/>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8 - Έλλειψη"/>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extLst/>
          </a:lstStyle>
          <a:p>
            <a:r>
              <a:rPr kumimoji="0" lang="el-GR" smtClean="0"/>
              <a:t>Kλικ για επεξεργασία του τίτλου</a:t>
            </a:r>
            <a:endParaRPr kumimoji="0" lang="en-US"/>
          </a:p>
        </p:txBody>
      </p:sp>
      <p:sp>
        <p:nvSpPr>
          <p:cNvPr id="3" name="2 - Θέση περιεχομένου"/>
          <p:cNvSpPr>
            <a:spLocks noGrp="1"/>
          </p:cNvSpPr>
          <p:nvPr>
            <p:ph idx="1"/>
          </p:nvPr>
        </p:nvSpPr>
        <p:spPr/>
        <p:txBody>
          <a:bodyPr/>
          <a:lstStyle>
            <a:extLst/>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4" name="3 - Θέση ημερομηνίας"/>
          <p:cNvSpPr>
            <a:spLocks noGrp="1"/>
          </p:cNvSpPr>
          <p:nvPr>
            <p:ph type="dt" sz="half" idx="10"/>
          </p:nvPr>
        </p:nvSpPr>
        <p:spPr/>
        <p:txBody>
          <a:bodyPr/>
          <a:lstStyle>
            <a:extLst/>
          </a:lstStyle>
          <a:p>
            <a:fld id="{29FF62E9-509B-4B26-9B4F-2A47A1F03EED}" type="datetime1">
              <a:rPr lang="el-GR" smtClean="0"/>
              <a:t>13/4/2010</a:t>
            </a:fld>
            <a:endParaRPr lang="el-GR"/>
          </a:p>
        </p:txBody>
      </p:sp>
      <p:sp>
        <p:nvSpPr>
          <p:cNvPr id="5" name="4 - Θέση υποσέλιδου"/>
          <p:cNvSpPr>
            <a:spLocks noGrp="1"/>
          </p:cNvSpPr>
          <p:nvPr>
            <p:ph type="ftr" sz="quarter" idx="11"/>
          </p:nvPr>
        </p:nvSpPr>
        <p:spPr/>
        <p:txBody>
          <a:bodyPr/>
          <a:lstStyle>
            <a:extLst/>
          </a:lstStyle>
          <a:p>
            <a:r>
              <a:rPr lang="el-GR" smtClean="0"/>
              <a:t>3ο Γενικό Λύκειο Κοζάνης</a:t>
            </a:r>
            <a:endParaRPr lang="el-GR"/>
          </a:p>
        </p:txBody>
      </p:sp>
      <p:sp>
        <p:nvSpPr>
          <p:cNvPr id="6" name="5 - Θέση αριθμού διαφάνειας"/>
          <p:cNvSpPr>
            <a:spLocks noGrp="1"/>
          </p:cNvSpPr>
          <p:nvPr>
            <p:ph type="sldNum" sz="quarter" idx="12"/>
          </p:nvPr>
        </p:nvSpPr>
        <p:spPr/>
        <p:txBody>
          <a:bodyPr/>
          <a:lstStyle>
            <a:extLst/>
          </a:lstStyle>
          <a:p>
            <a:fld id="{F5C43B15-8A0A-4084-8922-4A4C91BD5933}" type="slidenum">
              <a:rPr lang="el-GR" smtClean="0"/>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Κεφαλίδα ενότητας">
    <p:spTree>
      <p:nvGrpSpPr>
        <p:cNvPr id="1" name=""/>
        <p:cNvGrpSpPr/>
        <p:nvPr/>
      </p:nvGrpSpPr>
      <p:grpSpPr>
        <a:xfrm>
          <a:off x="0" y="0"/>
          <a:ext cx="0" cy="0"/>
          <a:chOff x="0" y="0"/>
          <a:chExt cx="0" cy="0"/>
        </a:xfrm>
      </p:grpSpPr>
      <p:sp>
        <p:nvSpPr>
          <p:cNvPr id="7" name="6 - Ορθογώνιο"/>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 Τίτλος"/>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l-GR" smtClean="0"/>
              <a:t>Kλικ για επεξεργασία του τίτλου</a:t>
            </a:r>
            <a:endParaRPr kumimoji="0" lang="en-US"/>
          </a:p>
        </p:txBody>
      </p:sp>
      <p:sp>
        <p:nvSpPr>
          <p:cNvPr id="3" name="2 - Θέση κειμένου"/>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l-GR" smtClean="0"/>
              <a:t>Kλικ για επεξεργασία των στυλ του υποδείγματος</a:t>
            </a:r>
          </a:p>
        </p:txBody>
      </p:sp>
      <p:sp>
        <p:nvSpPr>
          <p:cNvPr id="4" name="3 - Θέση ημερομηνίας"/>
          <p:cNvSpPr>
            <a:spLocks noGrp="1"/>
          </p:cNvSpPr>
          <p:nvPr>
            <p:ph type="dt" sz="half" idx="10"/>
          </p:nvPr>
        </p:nvSpPr>
        <p:spPr/>
        <p:txBody>
          <a:bodyPr/>
          <a:lstStyle>
            <a:extLst/>
          </a:lstStyle>
          <a:p>
            <a:fld id="{B55A78BE-0020-4ADC-B6BE-F1B2F7CE715D}" type="datetime1">
              <a:rPr lang="el-GR" smtClean="0"/>
              <a:t>13/4/2010</a:t>
            </a:fld>
            <a:endParaRPr lang="el-GR"/>
          </a:p>
        </p:txBody>
      </p:sp>
      <p:sp>
        <p:nvSpPr>
          <p:cNvPr id="5" name="4 - Θέση υποσέλιδου"/>
          <p:cNvSpPr>
            <a:spLocks noGrp="1"/>
          </p:cNvSpPr>
          <p:nvPr>
            <p:ph type="ftr" sz="quarter" idx="11"/>
          </p:nvPr>
        </p:nvSpPr>
        <p:spPr/>
        <p:txBody>
          <a:bodyPr/>
          <a:lstStyle>
            <a:extLst/>
          </a:lstStyle>
          <a:p>
            <a:r>
              <a:rPr lang="el-GR" smtClean="0"/>
              <a:t>3ο Γενικό Λύκειο Κοζάνης</a:t>
            </a:r>
            <a:endParaRPr lang="el-GR"/>
          </a:p>
        </p:txBody>
      </p:sp>
      <p:sp>
        <p:nvSpPr>
          <p:cNvPr id="6" name="5 - Θέση αριθμού διαφάνειας"/>
          <p:cNvSpPr>
            <a:spLocks noGrp="1"/>
          </p:cNvSpPr>
          <p:nvPr>
            <p:ph type="sldNum" sz="quarter" idx="12"/>
          </p:nvPr>
        </p:nvSpPr>
        <p:spPr/>
        <p:txBody>
          <a:bodyPr/>
          <a:lstStyle>
            <a:extLst/>
          </a:lstStyle>
          <a:p>
            <a:fld id="{9AC590CC-1380-4C79-9DC0-2FF025875EAA}" type="slidenum">
              <a:rPr lang="el-GR" smtClean="0"/>
              <a:pPr/>
              <a:t>‹#›</a:t>
            </a:fld>
            <a:endParaRPr lang="el-GR"/>
          </a:p>
        </p:txBody>
      </p:sp>
      <p:sp>
        <p:nvSpPr>
          <p:cNvPr id="10" name="9 - Ορθογώνιο"/>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 Έλλειψη"/>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8 - Έλλειψη"/>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1 - Τίτλος"/>
          <p:cNvSpPr>
            <a:spLocks noGrp="1"/>
          </p:cNvSpPr>
          <p:nvPr>
            <p:ph type="title"/>
          </p:nvPr>
        </p:nvSpPr>
        <p:spPr>
          <a:xfrm>
            <a:off x="1435608" y="274320"/>
            <a:ext cx="7498080" cy="1143000"/>
          </a:xfrm>
        </p:spPr>
        <p:txBody>
          <a:bodyPr/>
          <a:lstStyle>
            <a:extLst/>
          </a:lstStyle>
          <a:p>
            <a:r>
              <a:rPr kumimoji="0" lang="el-GR" smtClean="0"/>
              <a:t>Kλικ για επεξεργασία του τίτλου</a:t>
            </a:r>
            <a:endParaRPr kumimoji="0" lang="en-US"/>
          </a:p>
        </p:txBody>
      </p:sp>
      <p:sp>
        <p:nvSpPr>
          <p:cNvPr id="3" name="2 - Θέση περιεχομένου"/>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4" name="3 - Θέση περιεχομένου"/>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5" name="4 - Θέση ημερομηνίας"/>
          <p:cNvSpPr>
            <a:spLocks noGrp="1"/>
          </p:cNvSpPr>
          <p:nvPr>
            <p:ph type="dt" sz="half" idx="10"/>
          </p:nvPr>
        </p:nvSpPr>
        <p:spPr/>
        <p:txBody>
          <a:bodyPr/>
          <a:lstStyle>
            <a:extLst/>
          </a:lstStyle>
          <a:p>
            <a:fld id="{9D4A733E-FD1E-4044-8516-8B0C2666078C}" type="datetime1">
              <a:rPr lang="el-GR" smtClean="0"/>
              <a:t>13/4/2010</a:t>
            </a:fld>
            <a:endParaRPr lang="el-GR"/>
          </a:p>
        </p:txBody>
      </p:sp>
      <p:sp>
        <p:nvSpPr>
          <p:cNvPr id="6" name="5 - Θέση υποσέλιδου"/>
          <p:cNvSpPr>
            <a:spLocks noGrp="1"/>
          </p:cNvSpPr>
          <p:nvPr>
            <p:ph type="ftr" sz="quarter" idx="11"/>
          </p:nvPr>
        </p:nvSpPr>
        <p:spPr/>
        <p:txBody>
          <a:bodyPr/>
          <a:lstStyle>
            <a:extLst/>
          </a:lstStyle>
          <a:p>
            <a:r>
              <a:rPr lang="el-GR" smtClean="0"/>
              <a:t>3ο Γενικό Λύκειο Κοζάνης</a:t>
            </a:r>
            <a:endParaRPr lang="el-GR"/>
          </a:p>
        </p:txBody>
      </p:sp>
      <p:sp>
        <p:nvSpPr>
          <p:cNvPr id="7" name="6 - Θέση αριθμού διαφάνειας"/>
          <p:cNvSpPr>
            <a:spLocks noGrp="1"/>
          </p:cNvSpPr>
          <p:nvPr>
            <p:ph type="sldNum" sz="quarter" idx="12"/>
          </p:nvPr>
        </p:nvSpPr>
        <p:spPr/>
        <p:txBody>
          <a:bodyPr/>
          <a:lstStyle>
            <a:extLst/>
          </a:lstStyle>
          <a:p>
            <a:fld id="{3FF0D974-6980-43D2-94C0-891AE1E60BCB}" type="slidenum">
              <a:rPr lang="el-GR" smtClean="0"/>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Σύγκριση">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l-GR" smtClean="0"/>
              <a:t>Kλικ για επεξεργασία του τίτλου</a:t>
            </a:r>
            <a:endParaRPr kumimoji="0" lang="en-US"/>
          </a:p>
        </p:txBody>
      </p:sp>
      <p:sp>
        <p:nvSpPr>
          <p:cNvPr id="3" name="2 - Θέση κειμένου"/>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l-GR" smtClean="0"/>
              <a:t>Kλικ για επεξεργασία των στυλ του υποδείγματος</a:t>
            </a:r>
          </a:p>
        </p:txBody>
      </p:sp>
      <p:sp>
        <p:nvSpPr>
          <p:cNvPr id="4" name="3 - Θέση κειμένου"/>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l-GR" smtClean="0"/>
              <a:t>Kλικ για επεξεργασία των στυλ του υποδείγματος</a:t>
            </a:r>
          </a:p>
        </p:txBody>
      </p:sp>
      <p:sp>
        <p:nvSpPr>
          <p:cNvPr id="5" name="4 - Θέση περιεχομένου"/>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6" name="5 - Θέση περιεχομένου"/>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7" name="6 - Θέση ημερομηνίας"/>
          <p:cNvSpPr>
            <a:spLocks noGrp="1"/>
          </p:cNvSpPr>
          <p:nvPr>
            <p:ph type="dt" sz="half" idx="10"/>
          </p:nvPr>
        </p:nvSpPr>
        <p:spPr/>
        <p:txBody>
          <a:bodyPr/>
          <a:lstStyle>
            <a:extLst/>
          </a:lstStyle>
          <a:p>
            <a:fld id="{A2700CD1-9CE8-4D9F-B488-F7FF94ED9CB0}" type="datetime1">
              <a:rPr lang="el-GR" smtClean="0"/>
              <a:t>13/4/2010</a:t>
            </a:fld>
            <a:endParaRPr lang="el-GR"/>
          </a:p>
        </p:txBody>
      </p:sp>
      <p:sp>
        <p:nvSpPr>
          <p:cNvPr id="8" name="7 - Θέση υποσέλιδου"/>
          <p:cNvSpPr>
            <a:spLocks noGrp="1"/>
          </p:cNvSpPr>
          <p:nvPr>
            <p:ph type="ftr" sz="quarter" idx="11"/>
          </p:nvPr>
        </p:nvSpPr>
        <p:spPr/>
        <p:txBody>
          <a:bodyPr/>
          <a:lstStyle>
            <a:extLst/>
          </a:lstStyle>
          <a:p>
            <a:r>
              <a:rPr lang="el-GR" smtClean="0"/>
              <a:t>3ο Γενικό Λύκειο Κοζάνης</a:t>
            </a:r>
            <a:endParaRPr lang="el-GR"/>
          </a:p>
        </p:txBody>
      </p:sp>
      <p:sp>
        <p:nvSpPr>
          <p:cNvPr id="9" name="8 - Θέση αριθμού διαφάνειας"/>
          <p:cNvSpPr>
            <a:spLocks noGrp="1"/>
          </p:cNvSpPr>
          <p:nvPr>
            <p:ph type="sldNum" sz="quarter" idx="12"/>
          </p:nvPr>
        </p:nvSpPr>
        <p:spPr/>
        <p:txBody>
          <a:bodyPr/>
          <a:lstStyle>
            <a:extLst/>
          </a:lstStyle>
          <a:p>
            <a:fld id="{D90A2735-83BB-4487-B409-E0B25121ABA3}" type="slidenum">
              <a:rPr lang="el-GR" smtClean="0"/>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1 - Τίτλος"/>
          <p:cNvSpPr>
            <a:spLocks noGrp="1"/>
          </p:cNvSpPr>
          <p:nvPr>
            <p:ph type="title"/>
          </p:nvPr>
        </p:nvSpPr>
        <p:spPr>
          <a:xfrm>
            <a:off x="1435608" y="274320"/>
            <a:ext cx="7498080" cy="1143000"/>
          </a:xfrm>
        </p:spPr>
        <p:txBody>
          <a:bodyPr anchor="ctr"/>
          <a:lstStyle>
            <a:extLst/>
          </a:lstStyle>
          <a:p>
            <a:r>
              <a:rPr kumimoji="0" lang="el-GR" smtClean="0"/>
              <a:t>Kλικ για επεξεργασία του τίτλου</a:t>
            </a:r>
            <a:endParaRPr kumimoji="0" lang="en-US"/>
          </a:p>
        </p:txBody>
      </p:sp>
      <p:sp>
        <p:nvSpPr>
          <p:cNvPr id="3" name="2 - Θέση ημερομηνίας"/>
          <p:cNvSpPr>
            <a:spLocks noGrp="1"/>
          </p:cNvSpPr>
          <p:nvPr>
            <p:ph type="dt" sz="half" idx="10"/>
          </p:nvPr>
        </p:nvSpPr>
        <p:spPr/>
        <p:txBody>
          <a:bodyPr/>
          <a:lstStyle>
            <a:extLst/>
          </a:lstStyle>
          <a:p>
            <a:fld id="{144864D5-F682-427D-A9A4-B3E880177A6D}" type="datetime1">
              <a:rPr lang="el-GR" smtClean="0"/>
              <a:t>13/4/2010</a:t>
            </a:fld>
            <a:endParaRPr lang="el-GR"/>
          </a:p>
        </p:txBody>
      </p:sp>
      <p:sp>
        <p:nvSpPr>
          <p:cNvPr id="4" name="3 - Θέση υποσέλιδου"/>
          <p:cNvSpPr>
            <a:spLocks noGrp="1"/>
          </p:cNvSpPr>
          <p:nvPr>
            <p:ph type="ftr" sz="quarter" idx="11"/>
          </p:nvPr>
        </p:nvSpPr>
        <p:spPr/>
        <p:txBody>
          <a:bodyPr/>
          <a:lstStyle>
            <a:extLst/>
          </a:lstStyle>
          <a:p>
            <a:r>
              <a:rPr lang="el-GR" smtClean="0"/>
              <a:t>3ο Γενικό Λύκειο Κοζάνης</a:t>
            </a:r>
            <a:endParaRPr lang="el-GR"/>
          </a:p>
        </p:txBody>
      </p:sp>
      <p:sp>
        <p:nvSpPr>
          <p:cNvPr id="5" name="4 - Θέση αριθμού διαφάνειας"/>
          <p:cNvSpPr>
            <a:spLocks noGrp="1"/>
          </p:cNvSpPr>
          <p:nvPr>
            <p:ph type="sldNum" sz="quarter" idx="12"/>
          </p:nvPr>
        </p:nvSpPr>
        <p:spPr/>
        <p:txBody>
          <a:bodyPr/>
          <a:lstStyle>
            <a:extLst/>
          </a:lstStyle>
          <a:p>
            <a:fld id="{FE994094-1A3D-4A6C-8DB1-627789F8BF98}" type="slidenum">
              <a:rPr lang="el-GR" smtClean="0"/>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Κενή">
    <p:spTree>
      <p:nvGrpSpPr>
        <p:cNvPr id="1" name=""/>
        <p:cNvGrpSpPr/>
        <p:nvPr/>
      </p:nvGrpSpPr>
      <p:grpSpPr>
        <a:xfrm>
          <a:off x="0" y="0"/>
          <a:ext cx="0" cy="0"/>
          <a:chOff x="0" y="0"/>
          <a:chExt cx="0" cy="0"/>
        </a:xfrm>
      </p:grpSpPr>
      <p:sp>
        <p:nvSpPr>
          <p:cNvPr id="5" name="4 - Ορθογώνιο"/>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 Θέση ημερομηνίας"/>
          <p:cNvSpPr>
            <a:spLocks noGrp="1"/>
          </p:cNvSpPr>
          <p:nvPr>
            <p:ph type="dt" sz="half" idx="10"/>
          </p:nvPr>
        </p:nvSpPr>
        <p:spPr/>
        <p:txBody>
          <a:bodyPr/>
          <a:lstStyle>
            <a:extLst/>
          </a:lstStyle>
          <a:p>
            <a:fld id="{5496E9E1-C86F-461C-B843-A7C22811E8F4}" type="datetime1">
              <a:rPr lang="el-GR" smtClean="0"/>
              <a:t>13/4/2010</a:t>
            </a:fld>
            <a:endParaRPr lang="el-GR"/>
          </a:p>
        </p:txBody>
      </p:sp>
      <p:sp>
        <p:nvSpPr>
          <p:cNvPr id="3" name="2 - Θέση υποσέλιδου"/>
          <p:cNvSpPr>
            <a:spLocks noGrp="1"/>
          </p:cNvSpPr>
          <p:nvPr>
            <p:ph type="ftr" sz="quarter" idx="11"/>
          </p:nvPr>
        </p:nvSpPr>
        <p:spPr/>
        <p:txBody>
          <a:bodyPr/>
          <a:lstStyle>
            <a:extLst/>
          </a:lstStyle>
          <a:p>
            <a:r>
              <a:rPr lang="el-GR" smtClean="0"/>
              <a:t>3ο Γενικό Λύκειο Κοζάνης</a:t>
            </a:r>
            <a:endParaRPr lang="el-GR"/>
          </a:p>
        </p:txBody>
      </p:sp>
      <p:sp>
        <p:nvSpPr>
          <p:cNvPr id="4" name="3 - Θέση αριθμού διαφάνειας"/>
          <p:cNvSpPr>
            <a:spLocks noGrp="1"/>
          </p:cNvSpPr>
          <p:nvPr>
            <p:ph type="sldNum" sz="quarter" idx="12"/>
          </p:nvPr>
        </p:nvSpPr>
        <p:spPr/>
        <p:txBody>
          <a:bodyPr/>
          <a:lstStyle>
            <a:extLst/>
          </a:lstStyle>
          <a:p>
            <a:fld id="{409494FF-4576-4CFD-BADB-46A42B6B277B}" type="slidenum">
              <a:rPr lang="el-GR" smtClean="0"/>
              <a:pPr/>
              <a:t>‹#›</a:t>
            </a:fld>
            <a:endParaRPr lang="el-GR"/>
          </a:p>
        </p:txBody>
      </p:sp>
      <p:sp>
        <p:nvSpPr>
          <p:cNvPr id="6" name="5 - Ορθογώνιο"/>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Περιεχόμενο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l-GR" smtClean="0"/>
              <a:t>Kλικ για επεξεργασία του τίτλου</a:t>
            </a:r>
            <a:endParaRPr kumimoji="0" lang="en-US"/>
          </a:p>
        </p:txBody>
      </p:sp>
      <p:sp>
        <p:nvSpPr>
          <p:cNvPr id="3" name="2 - Θέση κειμένου"/>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l-GR" smtClean="0"/>
              <a:t>Kλικ για επεξεργασία των στυλ του υποδείγματος</a:t>
            </a:r>
          </a:p>
        </p:txBody>
      </p:sp>
      <p:sp>
        <p:nvSpPr>
          <p:cNvPr id="4" name="3 - Θέση περιεχομένου"/>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5" name="4 - Θέση ημερομηνίας"/>
          <p:cNvSpPr>
            <a:spLocks noGrp="1"/>
          </p:cNvSpPr>
          <p:nvPr>
            <p:ph type="dt" sz="half" idx="10"/>
          </p:nvPr>
        </p:nvSpPr>
        <p:spPr/>
        <p:txBody>
          <a:bodyPr/>
          <a:lstStyle>
            <a:extLst/>
          </a:lstStyle>
          <a:p>
            <a:fld id="{86626697-893B-4785-8D68-49F984715BF4}" type="datetime1">
              <a:rPr lang="el-GR" smtClean="0"/>
              <a:t>13/4/2010</a:t>
            </a:fld>
            <a:endParaRPr lang="el-GR"/>
          </a:p>
        </p:txBody>
      </p:sp>
      <p:sp>
        <p:nvSpPr>
          <p:cNvPr id="6" name="5 - Θέση υποσέλιδου"/>
          <p:cNvSpPr>
            <a:spLocks noGrp="1"/>
          </p:cNvSpPr>
          <p:nvPr>
            <p:ph type="ftr" sz="quarter" idx="11"/>
          </p:nvPr>
        </p:nvSpPr>
        <p:spPr/>
        <p:txBody>
          <a:bodyPr/>
          <a:lstStyle>
            <a:extLst/>
          </a:lstStyle>
          <a:p>
            <a:r>
              <a:rPr lang="el-GR" smtClean="0"/>
              <a:t>3ο Γενικό Λύκειο Κοζάνης</a:t>
            </a:r>
            <a:endParaRPr lang="el-GR"/>
          </a:p>
        </p:txBody>
      </p:sp>
      <p:sp>
        <p:nvSpPr>
          <p:cNvPr id="7" name="6 - Θέση αριθμού διαφάνειας"/>
          <p:cNvSpPr>
            <a:spLocks noGrp="1"/>
          </p:cNvSpPr>
          <p:nvPr>
            <p:ph type="sldNum" sz="quarter" idx="12"/>
          </p:nvPr>
        </p:nvSpPr>
        <p:spPr/>
        <p:txBody>
          <a:bodyPr/>
          <a:lstStyle>
            <a:extLst/>
          </a:lstStyle>
          <a:p>
            <a:fld id="{C3F5AB86-7992-4762-A132-653E371F7AAB}" type="slidenum">
              <a:rPr lang="el-GR" smtClean="0"/>
              <a:pPr/>
              <a:t>‹#›</a:t>
            </a:fld>
            <a:endParaRPr lang="el-G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Εικόνα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l-GR" smtClean="0"/>
              <a:t>Kλικ για επεξεργασία του τίτλου</a:t>
            </a:r>
            <a:endParaRPr kumimoji="0" lang="en-US"/>
          </a:p>
        </p:txBody>
      </p:sp>
      <p:sp>
        <p:nvSpPr>
          <p:cNvPr id="5" name="4 - Θέση ημερομηνίας"/>
          <p:cNvSpPr>
            <a:spLocks noGrp="1"/>
          </p:cNvSpPr>
          <p:nvPr>
            <p:ph type="dt" sz="half" idx="10"/>
          </p:nvPr>
        </p:nvSpPr>
        <p:spPr/>
        <p:txBody>
          <a:bodyPr/>
          <a:lstStyle>
            <a:extLst/>
          </a:lstStyle>
          <a:p>
            <a:fld id="{1A06327E-988D-4004-95CD-15626B5D989B}" type="datetime1">
              <a:rPr lang="el-GR" smtClean="0"/>
              <a:t>13/4/2010</a:t>
            </a:fld>
            <a:endParaRPr lang="el-GR"/>
          </a:p>
        </p:txBody>
      </p:sp>
      <p:sp>
        <p:nvSpPr>
          <p:cNvPr id="6" name="5 - Θέση υποσέλιδου"/>
          <p:cNvSpPr>
            <a:spLocks noGrp="1"/>
          </p:cNvSpPr>
          <p:nvPr>
            <p:ph type="ftr" sz="quarter" idx="11"/>
          </p:nvPr>
        </p:nvSpPr>
        <p:spPr/>
        <p:txBody>
          <a:bodyPr/>
          <a:lstStyle>
            <a:extLst/>
          </a:lstStyle>
          <a:p>
            <a:r>
              <a:rPr lang="el-GR" smtClean="0"/>
              <a:t>3ο Γενικό Λύκειο Κοζάνης</a:t>
            </a:r>
            <a:endParaRPr lang="el-GR"/>
          </a:p>
        </p:txBody>
      </p:sp>
      <p:sp>
        <p:nvSpPr>
          <p:cNvPr id="7" name="6 - Θέση αριθμού διαφάνειας"/>
          <p:cNvSpPr>
            <a:spLocks noGrp="1"/>
          </p:cNvSpPr>
          <p:nvPr>
            <p:ph type="sldNum" sz="quarter" idx="12"/>
          </p:nvPr>
        </p:nvSpPr>
        <p:spPr/>
        <p:txBody>
          <a:bodyPr/>
          <a:lstStyle>
            <a:extLst/>
          </a:lstStyle>
          <a:p>
            <a:fld id="{58F2E403-C699-4AAF-9B3D-7BDAC241130C}" type="slidenum">
              <a:rPr lang="el-GR" smtClean="0"/>
              <a:pPr/>
              <a:t>‹#›</a:t>
            </a:fld>
            <a:endParaRPr lang="el-GR"/>
          </a:p>
        </p:txBody>
      </p:sp>
      <p:sp>
        <p:nvSpPr>
          <p:cNvPr id="8" name="7 - Ορθογώνιο"/>
          <p:cNvSpPr/>
          <p:nvPr/>
        </p:nvSpPr>
        <p:spPr>
          <a:xfrm>
            <a:off x="762000" y="1066800"/>
            <a:ext cx="4572000" cy="4572000"/>
          </a:xfrm>
          <a:prstGeom prst="rect">
            <a:avLst/>
          </a:prstGeom>
          <a:solidFill>
            <a:srgbClr xmlns:mc="http://schemas.openxmlformats.org/markup-compatibility/2006" xmlns:a14="http://schemas.microsoft.com/office/drawing/2010/main" val="FFFFFF" mc:Ignorable=""/>
          </a:solidFill>
          <a:ln w="88900" cap="sq">
            <a:solidFill>
              <a:srgbClr xmlns:mc="http://schemas.openxmlformats.org/markup-compatibility/2006" xmlns:a14="http://schemas.microsoft.com/office/drawing/2010/main" val="FFFFFF" mc:Ignorable=""/>
            </a:solidFill>
            <a:miter lim="800000"/>
          </a:ln>
          <a:effectLst>
            <a:outerShdw blurRad="55500" dist="18500" dir="5400000" algn="tl" rotWithShape="0">
              <a:srgbClr xmlns:mc="http://schemas.openxmlformats.org/markup-compatibility/2006" xmlns:a14="http://schemas.microsoft.com/office/drawing/2010/main" val="000000" mc:Ignorable="">
                <a:alpha val="35000"/>
              </a:srgbClr>
            </a:outerShdw>
          </a:effectLst>
          <a:scene3d>
            <a:camera prst="orthographicFront"/>
            <a:lightRig rig="twoPt" dir="t">
              <a:rot lat="0" lon="0" rev="7200000"/>
            </a:lightRig>
          </a:scene3d>
          <a:sp3d contourW="635">
            <a:bevelT w="25400" h="19050"/>
            <a:contourClr>
              <a:srgbClr xmlns:mc="http://schemas.openxmlformats.org/markup-compatibility/2006" xmlns:a14="http://schemas.microsoft.com/office/drawing/2010/main" val="969696" mc:Ignorable=""/>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2 - Θέση εικόνας"/>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l-GR" smtClean="0"/>
              <a:t>Κάντε κλικ στο εικονίδιο για να προσθέσετε μια εικόνα</a:t>
            </a:r>
            <a:endParaRPr kumimoji="0" lang="en-US" dirty="0"/>
          </a:p>
        </p:txBody>
      </p:sp>
      <p:sp>
        <p:nvSpPr>
          <p:cNvPr id="9" name="8 - Διάγραμμα ροής: Διεργασία"/>
          <p:cNvSpPr/>
          <p:nvPr/>
        </p:nvSpPr>
        <p:spPr>
          <a:xfrm rot="19468671">
            <a:off x="396725" y="954341"/>
            <a:ext cx="685800" cy="204310"/>
          </a:xfrm>
          <a:prstGeom prst="flowChartProcess">
            <a:avLst/>
          </a:prstGeom>
          <a:solidFill>
            <a:srgbClr xmlns:mc="http://schemas.openxmlformats.org/markup-compatibility/2006" xmlns:a14="http://schemas.microsoft.com/office/drawing/2010/main" val="FBFBFB" mc:Ignorable="">
              <a:alpha val="45098"/>
            </a:srgbClr>
          </a:solidFill>
          <a:ln w="6350" cap="rnd" cmpd="sng" algn="ctr">
            <a:solidFill>
              <a:srgbClr xmlns:mc="http://schemas.openxmlformats.org/markup-compatibility/2006" xmlns:a14="http://schemas.microsoft.com/office/drawing/2010/main" val="FFFFFF" mc:Ignorable="">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9 - Διάγραμμα ροής: Διεργασία"/>
          <p:cNvSpPr/>
          <p:nvPr/>
        </p:nvSpPr>
        <p:spPr>
          <a:xfrm rot="2103354" flipH="1">
            <a:off x="5003667" y="936786"/>
            <a:ext cx="649224" cy="204310"/>
          </a:xfrm>
          <a:prstGeom prst="flowChartProcess">
            <a:avLst/>
          </a:prstGeom>
          <a:solidFill>
            <a:srgbClr xmlns:mc="http://schemas.openxmlformats.org/markup-compatibility/2006" xmlns:a14="http://schemas.microsoft.com/office/drawing/2010/main" val="FBFBFB" mc:Ignorable="">
              <a:alpha val="45098"/>
            </a:srgbClr>
          </a:solidFill>
          <a:ln w="6350" cap="rnd" cmpd="sng" algn="ctr">
            <a:solidFill>
              <a:srgbClr xmlns:mc="http://schemas.openxmlformats.org/markup-compatibility/2006" xmlns:a14="http://schemas.microsoft.com/office/drawing/2010/main" val="FFFFFF" mc:Ignorable="">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3 - Θέση κειμένου"/>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xmlns:mc="http://schemas.openxmlformats.org/markup-compatibility/2006" xmlns:a14="http://schemas.microsoft.com/office/drawing/2010/main" val="777777" mc:Ignorable=""/>
                </a:solidFill>
              </a:defRPr>
            </a:lvl1pPr>
            <a:lvl2pPr>
              <a:defRPr sz="1200"/>
            </a:lvl2pPr>
            <a:lvl3pPr>
              <a:defRPr sz="1000"/>
            </a:lvl3pPr>
            <a:lvl4pPr>
              <a:defRPr sz="900"/>
            </a:lvl4pPr>
            <a:lvl5pPr>
              <a:defRPr sz="900"/>
            </a:lvl5pPr>
            <a:extLst/>
          </a:lstStyle>
          <a:p>
            <a:pPr lvl="0" eaLnBrk="1" latinLnBrk="0" hangingPunct="1"/>
            <a:r>
              <a:rPr kumimoji="0" lang="el-GR" smtClean="0"/>
              <a:t>Kλικ για επεξεργασία των στυλ του υποδείγματος</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extLst/>
          </a:lstStyle>
          <a:p>
            <a:r>
              <a:rPr kumimoji="0" lang="el-GR" smtClean="0"/>
              <a:t>Kλικ για επεξεργασία του τίτλου</a:t>
            </a:r>
            <a:endParaRPr kumimoji="0" lang="en-US"/>
          </a:p>
        </p:txBody>
      </p:sp>
      <p:sp>
        <p:nvSpPr>
          <p:cNvPr id="3" name="2 - Θέση κατακόρυφου κειμένου"/>
          <p:cNvSpPr>
            <a:spLocks noGrp="1"/>
          </p:cNvSpPr>
          <p:nvPr>
            <p:ph type="body" orient="vert" idx="1"/>
          </p:nvPr>
        </p:nvSpPr>
        <p:spPr/>
        <p:txBody>
          <a:bodyPr vert="eaVert"/>
          <a:lstStyle>
            <a:extLst/>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4" name="3 - Θέση ημερομηνίας"/>
          <p:cNvSpPr>
            <a:spLocks noGrp="1"/>
          </p:cNvSpPr>
          <p:nvPr>
            <p:ph type="dt" sz="half" idx="10"/>
          </p:nvPr>
        </p:nvSpPr>
        <p:spPr/>
        <p:txBody>
          <a:bodyPr/>
          <a:lstStyle>
            <a:extLst/>
          </a:lstStyle>
          <a:p>
            <a:fld id="{A04C3362-FBE4-4AFF-8115-554D109BEF8B}" type="datetime1">
              <a:rPr lang="el-GR" smtClean="0"/>
              <a:t>13/4/2010</a:t>
            </a:fld>
            <a:endParaRPr lang="el-GR"/>
          </a:p>
        </p:txBody>
      </p:sp>
      <p:sp>
        <p:nvSpPr>
          <p:cNvPr id="5" name="4 - Θέση υποσέλιδου"/>
          <p:cNvSpPr>
            <a:spLocks noGrp="1"/>
          </p:cNvSpPr>
          <p:nvPr>
            <p:ph type="ftr" sz="quarter" idx="11"/>
          </p:nvPr>
        </p:nvSpPr>
        <p:spPr/>
        <p:txBody>
          <a:bodyPr/>
          <a:lstStyle>
            <a:extLst/>
          </a:lstStyle>
          <a:p>
            <a:r>
              <a:rPr lang="el-GR" smtClean="0"/>
              <a:t>3ο Γενικό Λύκειο Κοζάνης</a:t>
            </a:r>
            <a:endParaRPr lang="el-GR"/>
          </a:p>
        </p:txBody>
      </p:sp>
      <p:sp>
        <p:nvSpPr>
          <p:cNvPr id="6" name="5 - Θέση αριθμού διαφάνειας"/>
          <p:cNvSpPr>
            <a:spLocks noGrp="1"/>
          </p:cNvSpPr>
          <p:nvPr>
            <p:ph type="sldNum" sz="quarter" idx="12"/>
          </p:nvPr>
        </p:nvSpPr>
        <p:spPr/>
        <p:txBody>
          <a:bodyPr/>
          <a:lstStyle>
            <a:extLst/>
          </a:lstStyle>
          <a:p>
            <a:fld id="{A8CA33B6-27C8-4FEE-B5A3-48CF4A23CF37}" type="slidenum">
              <a:rPr lang="el-GR" smtClean="0"/>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1 - Κατακόρυφος τίτλος"/>
          <p:cNvSpPr>
            <a:spLocks noGrp="1"/>
          </p:cNvSpPr>
          <p:nvPr>
            <p:ph type="title" orient="vert"/>
          </p:nvPr>
        </p:nvSpPr>
        <p:spPr>
          <a:xfrm>
            <a:off x="6858000" y="274639"/>
            <a:ext cx="1828800" cy="5851525"/>
          </a:xfrm>
        </p:spPr>
        <p:txBody>
          <a:bodyPr vert="eaVert"/>
          <a:lstStyle>
            <a:extLst/>
          </a:lstStyle>
          <a:p>
            <a:r>
              <a:rPr kumimoji="0" lang="el-GR" smtClean="0"/>
              <a:t>Kλικ για επεξεργασία του τίτλου</a:t>
            </a:r>
            <a:endParaRPr kumimoji="0" lang="en-US"/>
          </a:p>
        </p:txBody>
      </p:sp>
      <p:sp>
        <p:nvSpPr>
          <p:cNvPr id="3" name="2 - Θέση κατακόρυφου κειμένου"/>
          <p:cNvSpPr>
            <a:spLocks noGrp="1"/>
          </p:cNvSpPr>
          <p:nvPr>
            <p:ph type="body" orient="vert" idx="1"/>
          </p:nvPr>
        </p:nvSpPr>
        <p:spPr>
          <a:xfrm>
            <a:off x="1143000" y="274640"/>
            <a:ext cx="5562600" cy="5851525"/>
          </a:xfrm>
        </p:spPr>
        <p:txBody>
          <a:bodyPr vert="eaVert"/>
          <a:lstStyle>
            <a:extLst/>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4" name="3 - Θέση ημερομηνίας"/>
          <p:cNvSpPr>
            <a:spLocks noGrp="1"/>
          </p:cNvSpPr>
          <p:nvPr>
            <p:ph type="dt" sz="half" idx="10"/>
          </p:nvPr>
        </p:nvSpPr>
        <p:spPr/>
        <p:txBody>
          <a:bodyPr/>
          <a:lstStyle>
            <a:extLst/>
          </a:lstStyle>
          <a:p>
            <a:fld id="{6B52B218-ACC8-4C2A-9FE8-4E9411821E65}" type="datetime1">
              <a:rPr lang="el-GR" smtClean="0"/>
              <a:t>13/4/2010</a:t>
            </a:fld>
            <a:endParaRPr lang="el-GR"/>
          </a:p>
        </p:txBody>
      </p:sp>
      <p:sp>
        <p:nvSpPr>
          <p:cNvPr id="5" name="4 - Θέση υποσέλιδου"/>
          <p:cNvSpPr>
            <a:spLocks noGrp="1"/>
          </p:cNvSpPr>
          <p:nvPr>
            <p:ph type="ftr" sz="quarter" idx="11"/>
          </p:nvPr>
        </p:nvSpPr>
        <p:spPr/>
        <p:txBody>
          <a:bodyPr/>
          <a:lstStyle>
            <a:extLst/>
          </a:lstStyle>
          <a:p>
            <a:r>
              <a:rPr lang="el-GR" smtClean="0"/>
              <a:t>3ο Γενικό Λύκειο Κοζάνης</a:t>
            </a:r>
            <a:endParaRPr lang="el-GR"/>
          </a:p>
        </p:txBody>
      </p:sp>
      <p:sp>
        <p:nvSpPr>
          <p:cNvPr id="6" name="5 - Θέση αριθμού διαφάνειας"/>
          <p:cNvSpPr>
            <a:spLocks noGrp="1"/>
          </p:cNvSpPr>
          <p:nvPr>
            <p:ph type="sldNum" sz="quarter" idx="12"/>
          </p:nvPr>
        </p:nvSpPr>
        <p:spPr/>
        <p:txBody>
          <a:bodyPr/>
          <a:lstStyle>
            <a:extLst/>
          </a:lstStyle>
          <a:p>
            <a:fld id="{B4F8D4B9-8F5C-4181-B481-25915E9698A1}" type="slidenum">
              <a:rPr lang="el-GR" smtClean="0"/>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 Πίτα"/>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 Έλλειψη"/>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0 - Κουλούρα"/>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11 - Ορθογώνιο"/>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4 - Θέση τίτλου"/>
          <p:cNvSpPr>
            <a:spLocks noGrp="1"/>
          </p:cNvSpPr>
          <p:nvPr>
            <p:ph type="title"/>
          </p:nvPr>
        </p:nvSpPr>
        <p:spPr>
          <a:xfrm>
            <a:off x="1435608" y="274638"/>
            <a:ext cx="7498080" cy="1143000"/>
          </a:xfrm>
          <a:prstGeom prst="rect">
            <a:avLst/>
          </a:prstGeom>
        </p:spPr>
        <p:txBody>
          <a:bodyPr anchor="ctr">
            <a:normAutofit/>
          </a:bodyPr>
          <a:lstStyle>
            <a:extLst/>
          </a:lstStyle>
          <a:p>
            <a:r>
              <a:rPr kumimoji="0" lang="el-GR" smtClean="0"/>
              <a:t>Kλικ για επεξεργασία του τίτλου</a:t>
            </a:r>
            <a:endParaRPr kumimoji="0" lang="en-US"/>
          </a:p>
        </p:txBody>
      </p:sp>
      <p:sp>
        <p:nvSpPr>
          <p:cNvPr id="9" name="8 - Θέση κειμένου"/>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l-GR" smtClean="0"/>
              <a:t>Kλικ για επεξεργασία των στυλ του υποδείγματος</a:t>
            </a:r>
          </a:p>
          <a:p>
            <a:pPr lvl="1" eaLnBrk="1" latinLnBrk="0" hangingPunct="1"/>
            <a:r>
              <a:rPr kumimoji="0" lang="el-GR" smtClean="0"/>
              <a:t>Δεύτερου επιπέδου</a:t>
            </a:r>
          </a:p>
          <a:p>
            <a:pPr lvl="2" eaLnBrk="1" latinLnBrk="0" hangingPunct="1"/>
            <a:r>
              <a:rPr kumimoji="0" lang="el-GR" smtClean="0"/>
              <a:t>Τρίτου επιπέδου</a:t>
            </a:r>
          </a:p>
          <a:p>
            <a:pPr lvl="3" eaLnBrk="1" latinLnBrk="0" hangingPunct="1"/>
            <a:r>
              <a:rPr kumimoji="0" lang="el-GR" smtClean="0"/>
              <a:t>Τέταρτου επιπέδου</a:t>
            </a:r>
          </a:p>
          <a:p>
            <a:pPr lvl="4" eaLnBrk="1" latinLnBrk="0" hangingPunct="1"/>
            <a:r>
              <a:rPr kumimoji="0" lang="el-GR" smtClean="0"/>
              <a:t>Πέμπτου επιπέδου</a:t>
            </a:r>
            <a:endParaRPr kumimoji="0" lang="en-US"/>
          </a:p>
        </p:txBody>
      </p:sp>
      <p:sp>
        <p:nvSpPr>
          <p:cNvPr id="24" name="23 - Θέση ημερομηνίας"/>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07C5AB6A-AAB2-4CC7-A196-682498E925A9}" type="datetime1">
              <a:rPr lang="el-GR" smtClean="0"/>
              <a:t>13/4/2010</a:t>
            </a:fld>
            <a:endParaRPr lang="el-GR"/>
          </a:p>
        </p:txBody>
      </p:sp>
      <p:sp>
        <p:nvSpPr>
          <p:cNvPr id="10" name="9 - Θέση υποσέλιδου"/>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r>
              <a:rPr lang="el-GR" smtClean="0"/>
              <a:t>3ο Γενικό Λύκειο Κοζάνης</a:t>
            </a:r>
            <a:endParaRPr lang="el-GR"/>
          </a:p>
        </p:txBody>
      </p:sp>
      <p:sp>
        <p:nvSpPr>
          <p:cNvPr id="22" name="21 - Θέση αριθμού διαφάνειας"/>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459920B3-D050-4E04-9024-BF883D8E7699}" type="slidenum">
              <a:rPr lang="el-GR" smtClean="0"/>
              <a:pPr/>
              <a:t>‹#›</a:t>
            </a:fld>
            <a:endParaRPr lang="el-GR"/>
          </a:p>
        </p:txBody>
      </p:sp>
      <p:sp>
        <p:nvSpPr>
          <p:cNvPr id="15" name="14 - Ορθογώνιο"/>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hf hdr="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xmlns:mc="http://schemas.openxmlformats.org/markup-compatibility/2006" xmlns:a14="http://schemas.microsoft.com/office/drawing/2010/main" val="000000" mc:Ignorable="">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l-GR" dirty="0"/>
              <a:t>Υποπρογράμματα</a:t>
            </a:r>
          </a:p>
        </p:txBody>
      </p:sp>
      <p:sp>
        <p:nvSpPr>
          <p:cNvPr id="2051" name="Rectangle 3"/>
          <p:cNvSpPr>
            <a:spLocks noGrp="1" noChangeArrowheads="1"/>
          </p:cNvSpPr>
          <p:nvPr>
            <p:ph type="subTitle" idx="1"/>
          </p:nvPr>
        </p:nvSpPr>
        <p:spPr/>
        <p:txBody>
          <a:bodyPr/>
          <a:lstStyle/>
          <a:p>
            <a:r>
              <a:rPr lang="el-GR" dirty="0"/>
              <a:t>Κεφάλαιο 10</a:t>
            </a:r>
            <a:r>
              <a:rPr lang="el-GR" baseline="30000" dirty="0"/>
              <a:t>ο</a:t>
            </a:r>
            <a:r>
              <a:rPr lang="el-GR" dirty="0"/>
              <a:t> </a:t>
            </a:r>
          </a:p>
          <a:p>
            <a:r>
              <a:rPr lang="en-US" dirty="0">
                <a:cs typeface="Arial" charset="0"/>
              </a:rPr>
              <a:t>§§</a:t>
            </a:r>
            <a:r>
              <a:rPr lang="el-GR" dirty="0">
                <a:cs typeface="Arial" charset="0"/>
              </a:rPr>
              <a:t> 10.1 – 10.5</a:t>
            </a:r>
            <a:endParaRPr lang="en-US" dirty="0">
              <a:cs typeface="Arial" charset="0"/>
            </a:endParaRPr>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p:txBody>
          <a:bodyPr/>
          <a:lstStyle/>
          <a:p>
            <a:r>
              <a:rPr lang="el-GR"/>
              <a:t>Υποπρογράμματα</a:t>
            </a:r>
          </a:p>
        </p:txBody>
      </p:sp>
      <p:sp>
        <p:nvSpPr>
          <p:cNvPr id="6147" name="Rectangle 3"/>
          <p:cNvSpPr>
            <a:spLocks noGrp="1" noChangeArrowheads="1"/>
          </p:cNvSpPr>
          <p:nvPr>
            <p:ph idx="1"/>
          </p:nvPr>
        </p:nvSpPr>
        <p:spPr/>
        <p:txBody>
          <a:bodyPr>
            <a:normAutofit fontScale="92500"/>
          </a:bodyPr>
          <a:lstStyle/>
          <a:p>
            <a:r>
              <a:rPr lang="el-GR" dirty="0"/>
              <a:t>Τμηματικός προγραμματισμός</a:t>
            </a:r>
          </a:p>
          <a:p>
            <a:r>
              <a:rPr lang="el-GR" dirty="0"/>
              <a:t>Χαρακτηριστικά των υποπρογραμμάτων</a:t>
            </a:r>
          </a:p>
          <a:p>
            <a:r>
              <a:rPr lang="el-GR" dirty="0"/>
              <a:t>Πλεονεκτήματα του τμηματικού προγραμματισμού</a:t>
            </a:r>
          </a:p>
          <a:p>
            <a:r>
              <a:rPr lang="el-GR" dirty="0"/>
              <a:t>Παράμετροι</a:t>
            </a:r>
          </a:p>
          <a:p>
            <a:r>
              <a:rPr lang="el-GR" dirty="0"/>
              <a:t>Διαδικασίες και συναρτήσεις</a:t>
            </a:r>
          </a:p>
          <a:p>
            <a:pPr lvl="1"/>
            <a:r>
              <a:rPr lang="el-GR" dirty="0"/>
              <a:t>Ορισμός και κλήση συναρτήσεων</a:t>
            </a:r>
          </a:p>
          <a:p>
            <a:pPr lvl="1"/>
            <a:r>
              <a:rPr lang="el-GR" dirty="0"/>
              <a:t>Ορισμός και κλήση διαδικασιών</a:t>
            </a:r>
          </a:p>
          <a:p>
            <a:pPr lvl="1"/>
            <a:r>
              <a:rPr lang="el-GR" dirty="0"/>
              <a:t>Πραγματικές και τυπικές παράμετροι</a:t>
            </a:r>
          </a:p>
        </p:txBody>
      </p:sp>
      <p:sp>
        <p:nvSpPr>
          <p:cNvPr id="4" name="3 - Θέση ημερομηνίας"/>
          <p:cNvSpPr>
            <a:spLocks noGrp="1"/>
          </p:cNvSpPr>
          <p:nvPr>
            <p:ph type="dt" sz="half" idx="10"/>
          </p:nvPr>
        </p:nvSpPr>
        <p:spPr/>
        <p:txBody>
          <a:bodyPr/>
          <a:lstStyle/>
          <a:p>
            <a:fld id="{1EFC96EA-C842-4568-AEC9-656C92B42AF5}" type="datetime1">
              <a:rPr lang="el-GR" smtClean="0"/>
              <a:t>13/4/2010</a:t>
            </a:fld>
            <a:endParaRPr lang="el-GR"/>
          </a:p>
        </p:txBody>
      </p:sp>
      <p:sp>
        <p:nvSpPr>
          <p:cNvPr id="5" name="4 - Θέση αριθμού διαφάνειας"/>
          <p:cNvSpPr>
            <a:spLocks noGrp="1"/>
          </p:cNvSpPr>
          <p:nvPr>
            <p:ph type="sldNum" sz="quarter" idx="12"/>
          </p:nvPr>
        </p:nvSpPr>
        <p:spPr/>
        <p:txBody>
          <a:bodyPr/>
          <a:lstStyle/>
          <a:p>
            <a:fld id="{F5C43B15-8A0A-4084-8922-4A4C91BD5933}" type="slidenum">
              <a:rPr lang="el-GR" smtClean="0"/>
              <a:pPr/>
              <a:t>2</a:t>
            </a:fld>
            <a:endParaRPr lang="el-GR"/>
          </a:p>
        </p:txBody>
      </p:sp>
      <p:sp>
        <p:nvSpPr>
          <p:cNvPr id="6" name="5 - Θέση υποσέλιδου"/>
          <p:cNvSpPr>
            <a:spLocks noGrp="1"/>
          </p:cNvSpPr>
          <p:nvPr>
            <p:ph type="ftr" sz="quarter" idx="11"/>
          </p:nvPr>
        </p:nvSpPr>
        <p:spPr/>
        <p:txBody>
          <a:bodyPr/>
          <a:lstStyle/>
          <a:p>
            <a:r>
              <a:rPr lang="el-GR" smtClean="0"/>
              <a:t>3ο Γενικό Λύκειο Κοζάνης</a:t>
            </a: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147">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147">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147">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614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rrowheads="1"/>
          </p:cNvSpPr>
          <p:nvPr>
            <p:ph type="title"/>
          </p:nvPr>
        </p:nvSpPr>
        <p:spPr/>
        <p:txBody>
          <a:bodyPr/>
          <a:lstStyle/>
          <a:p>
            <a:r>
              <a:rPr lang="el-GR"/>
              <a:t>Τμηματικός προγραμματισμός</a:t>
            </a:r>
          </a:p>
        </p:txBody>
      </p:sp>
      <p:sp>
        <p:nvSpPr>
          <p:cNvPr id="7171" name="Rectangle 3"/>
          <p:cNvSpPr>
            <a:spLocks noGrp="1" noChangeArrowheads="1"/>
          </p:cNvSpPr>
          <p:nvPr>
            <p:ph idx="1"/>
          </p:nvPr>
        </p:nvSpPr>
        <p:spPr/>
        <p:txBody>
          <a:bodyPr>
            <a:normAutofit lnSpcReduction="10000"/>
          </a:bodyPr>
          <a:lstStyle/>
          <a:p>
            <a:r>
              <a:rPr lang="el-GR" b="1" dirty="0"/>
              <a:t>Τμηματικός προγραμματισμός</a:t>
            </a:r>
            <a:r>
              <a:rPr lang="el-GR" dirty="0"/>
              <a:t> ονομάζεται η </a:t>
            </a:r>
            <a:r>
              <a:rPr lang="el-GR" b="1" dirty="0"/>
              <a:t>τεχνική σχεδίασης</a:t>
            </a:r>
            <a:r>
              <a:rPr lang="el-GR" dirty="0"/>
              <a:t> και ανάπτυξης των προγραμμάτων ως ένα </a:t>
            </a:r>
            <a:r>
              <a:rPr lang="el-GR" b="1" dirty="0"/>
              <a:t>σύνολο</a:t>
            </a:r>
            <a:r>
              <a:rPr lang="el-GR" dirty="0"/>
              <a:t> από </a:t>
            </a:r>
            <a:r>
              <a:rPr lang="el-GR" b="1" dirty="0"/>
              <a:t>απλούστερα τμήματα προγραμμάτων</a:t>
            </a:r>
          </a:p>
          <a:p>
            <a:r>
              <a:rPr lang="el-GR" dirty="0"/>
              <a:t>Όταν ένα τμήμα προγράμματος επιτελεί ένα αυτόνομο έργο και έχει γραφεί χωριστά από το υπόλοιπο πρόγραμμα, τότε αναφερόμαστε σε </a:t>
            </a:r>
            <a:r>
              <a:rPr lang="el-GR" b="1" dirty="0"/>
              <a:t>υποπρόγραμμα</a:t>
            </a:r>
            <a:r>
              <a:rPr lang="el-GR" dirty="0"/>
              <a:t> (</a:t>
            </a:r>
            <a:r>
              <a:rPr lang="en-US" dirty="0"/>
              <a:t>subprogram)</a:t>
            </a:r>
            <a:endParaRPr lang="el-GR" dirty="0"/>
          </a:p>
        </p:txBody>
      </p:sp>
      <p:sp>
        <p:nvSpPr>
          <p:cNvPr id="4" name="3 - Θέση ημερομηνίας"/>
          <p:cNvSpPr>
            <a:spLocks noGrp="1"/>
          </p:cNvSpPr>
          <p:nvPr>
            <p:ph type="dt" sz="half" idx="10"/>
          </p:nvPr>
        </p:nvSpPr>
        <p:spPr/>
        <p:txBody>
          <a:bodyPr/>
          <a:lstStyle/>
          <a:p>
            <a:fld id="{19829E65-B6C8-4292-B5D8-7F1E7F6ECFD2}" type="datetime1">
              <a:rPr lang="el-GR" smtClean="0"/>
              <a:t>13/4/2010</a:t>
            </a:fld>
            <a:endParaRPr lang="el-GR"/>
          </a:p>
        </p:txBody>
      </p:sp>
      <p:sp>
        <p:nvSpPr>
          <p:cNvPr id="5" name="4 - Θέση αριθμού διαφάνειας"/>
          <p:cNvSpPr>
            <a:spLocks noGrp="1"/>
          </p:cNvSpPr>
          <p:nvPr>
            <p:ph type="sldNum" sz="quarter" idx="12"/>
          </p:nvPr>
        </p:nvSpPr>
        <p:spPr/>
        <p:txBody>
          <a:bodyPr/>
          <a:lstStyle/>
          <a:p>
            <a:fld id="{F5C43B15-8A0A-4084-8922-4A4C91BD5933}" type="slidenum">
              <a:rPr lang="el-GR" smtClean="0"/>
              <a:pPr/>
              <a:t>3</a:t>
            </a:fld>
            <a:endParaRPr lang="el-GR"/>
          </a:p>
        </p:txBody>
      </p:sp>
      <p:sp>
        <p:nvSpPr>
          <p:cNvPr id="6" name="5 - Θέση υποσέλιδου"/>
          <p:cNvSpPr>
            <a:spLocks noGrp="1"/>
          </p:cNvSpPr>
          <p:nvPr>
            <p:ph type="ftr" sz="quarter" idx="11"/>
          </p:nvPr>
        </p:nvSpPr>
        <p:spPr/>
        <p:txBody>
          <a:bodyPr/>
          <a:lstStyle/>
          <a:p>
            <a:r>
              <a:rPr lang="el-GR" smtClean="0"/>
              <a:t>3ο Γενικό Λύκειο Κοζάνης</a:t>
            </a: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7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graphicFrame>
        <p:nvGraphicFramePr>
          <p:cNvPr id="4" name="3 - Θέση περιεχομένου"/>
          <p:cNvGraphicFramePr>
            <a:graphicFrameLocks noGrp="1"/>
          </p:cNvGraphicFramePr>
          <p:nvPr>
            <p:ph idx="1"/>
          </p:nvPr>
        </p:nvGraphicFramePr>
        <p:xfrm>
          <a:off x="1435100" y="1447800"/>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 Θέση ημερομηνίας"/>
          <p:cNvSpPr>
            <a:spLocks noGrp="1"/>
          </p:cNvSpPr>
          <p:nvPr>
            <p:ph type="dt" sz="half" idx="10"/>
          </p:nvPr>
        </p:nvSpPr>
        <p:spPr/>
        <p:txBody>
          <a:bodyPr/>
          <a:lstStyle/>
          <a:p>
            <a:fld id="{2E9DFF2A-586F-49D7-814D-056AF9EA3024}" type="datetime1">
              <a:rPr lang="el-GR" smtClean="0"/>
              <a:t>13/4/2010</a:t>
            </a:fld>
            <a:endParaRPr lang="el-GR"/>
          </a:p>
        </p:txBody>
      </p:sp>
      <p:sp>
        <p:nvSpPr>
          <p:cNvPr id="6" name="5 - Θέση αριθμού διαφάνειας"/>
          <p:cNvSpPr>
            <a:spLocks noGrp="1"/>
          </p:cNvSpPr>
          <p:nvPr>
            <p:ph type="sldNum" sz="quarter" idx="12"/>
          </p:nvPr>
        </p:nvSpPr>
        <p:spPr/>
        <p:txBody>
          <a:bodyPr/>
          <a:lstStyle/>
          <a:p>
            <a:fld id="{F5C43B15-8A0A-4084-8922-4A4C91BD5933}" type="slidenum">
              <a:rPr lang="el-GR" smtClean="0"/>
              <a:pPr/>
              <a:t>4</a:t>
            </a:fld>
            <a:endParaRPr lang="el-GR"/>
          </a:p>
        </p:txBody>
      </p:sp>
      <p:sp>
        <p:nvSpPr>
          <p:cNvPr id="7" name="6 - Θέση υποσέλιδου"/>
          <p:cNvSpPr>
            <a:spLocks noGrp="1"/>
          </p:cNvSpPr>
          <p:nvPr>
            <p:ph type="ftr" sz="quarter" idx="11"/>
          </p:nvPr>
        </p:nvSpPr>
        <p:spPr/>
        <p:txBody>
          <a:bodyPr/>
          <a:lstStyle/>
          <a:p>
            <a:r>
              <a:rPr lang="el-GR" smtClean="0"/>
              <a:t>3ο Γενικό Λύκειο Κοζάνης</a:t>
            </a: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graphicEl>
                                              <a:dgm id="{6F8E0CAF-1EDD-4F07-92B4-640ABD25218A}"/>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graphicEl>
                                              <a:dgm id="{47A9B875-E285-4B8C-8DFC-B611EF76824D}"/>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graphicEl>
                                              <a:dgm id="{6A3F0647-978E-48DE-B591-324B180685F0}"/>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graphicEl>
                                              <a:dgm id="{BA0E2E92-C6DE-4852-AA7C-3DD75A4FCABE}"/>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graphicEl>
                                              <a:dgm id="{A0E7BB3B-FC1C-4EB9-8C29-6353A0013C03}"/>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graphicEl>
                                              <a:dgm id="{C14CB488-BC97-4712-867B-4A37B208B283}"/>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
                                            <p:graphicEl>
                                              <a:dgm id="{EF0F1E59-72BF-4733-9D37-F658B015881C}"/>
                                            </p:graphic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
                                            <p:graphicEl>
                                              <a:dgm id="{8C81B256-6584-4473-B721-DB585D95E0B3}"/>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
                                            <p:graphicEl>
                                              <a:dgm id="{6E8DC864-9407-4C21-84E3-5531E3AE87A4}"/>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graphicEl>
                                              <a:dgm id="{AABC36C3-1D59-4B08-A2F8-D23C4445FB58}"/>
                                            </p:graphic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4">
                                            <p:graphicEl>
                                              <a:dgm id="{A1319A75-39DA-44DE-A571-456DAC0662E0}"/>
                                            </p:graphic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4">
                                            <p:graphicEl>
                                              <a:dgm id="{1000FC51-A16A-46E0-9A46-75AD89CD510C}"/>
                                            </p:graphicEl>
                                          </p:spTgt>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4">
                                            <p:graphicEl>
                                              <a:dgm id="{4327A3D2-78C8-4938-8802-C38022DFD012}"/>
                                            </p:graphic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
                                            <p:graphicEl>
                                              <a:dgm id="{5FF549B7-140D-4C71-AC4F-924ABD5EC325}"/>
                                            </p:graphicEl>
                                          </p:spTgt>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
                                            <p:graphicEl>
                                              <a:dgm id="{C40DB323-D965-4D81-8477-D7969EBAFBF9}"/>
                                            </p:graphic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4">
                                            <p:graphicEl>
                                              <a:dgm id="{15565C23-4532-4836-9FA7-CC6BB87876AB}"/>
                                            </p:graphicEl>
                                          </p:spTgt>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4">
                                            <p:graphicEl>
                                              <a:dgm id="{98207750-FE65-4923-847F-066DF8292EFA}"/>
                                            </p:graphic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4">
                                            <p:graphicEl>
                                              <a:dgm id="{64CEF24B-3965-4ED4-98AE-EAFE968C13ED}"/>
                                            </p:graphicEl>
                                          </p:spTgt>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4">
                                            <p:graphicEl>
                                              <a:dgm id="{0F55525D-9536-4837-81DC-71FD7AD69682}"/>
                                            </p:graphicEl>
                                          </p:spTgt>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4">
                                            <p:graphicEl>
                                              <a:dgm id="{6C1DCD1A-A441-4606-843F-6BE4126FB7FA}"/>
                                            </p:graphicEl>
                                          </p:spTgt>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4">
                                            <p:graphicEl>
                                              <a:dgm id="{95C4203F-DD55-49DA-BBD4-A78484D4DDA8}"/>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lvl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Rot="1" noChangeArrowheads="1"/>
          </p:cNvSpPr>
          <p:nvPr>
            <p:ph type="title"/>
          </p:nvPr>
        </p:nvSpPr>
        <p:spPr/>
        <p:txBody>
          <a:bodyPr>
            <a:normAutofit fontScale="90000"/>
          </a:bodyPr>
          <a:lstStyle/>
          <a:p>
            <a:r>
              <a:rPr lang="el-GR" sz="4000"/>
              <a:t>Χαρακτηριστικά των υποπρογραμμάτων</a:t>
            </a:r>
          </a:p>
        </p:txBody>
      </p:sp>
      <p:sp>
        <p:nvSpPr>
          <p:cNvPr id="10243" name="Rectangle 3"/>
          <p:cNvSpPr>
            <a:spLocks noGrp="1" noChangeArrowheads="1"/>
          </p:cNvSpPr>
          <p:nvPr>
            <p:ph idx="1"/>
          </p:nvPr>
        </p:nvSpPr>
        <p:spPr/>
        <p:txBody>
          <a:bodyPr/>
          <a:lstStyle/>
          <a:p>
            <a:r>
              <a:rPr lang="el-GR" dirty="0"/>
              <a:t>Κάθε υποπρόγραμμα έχει μόνο μία είσοδο και μία έξοδο.</a:t>
            </a:r>
          </a:p>
          <a:p>
            <a:r>
              <a:rPr lang="el-GR" dirty="0"/>
              <a:t>Κάθε υποπρόγραμμα πρέπει να είναι ανεξάρτητο από τα άλλα.</a:t>
            </a:r>
          </a:p>
          <a:p>
            <a:r>
              <a:rPr lang="el-GR" dirty="0"/>
              <a:t>Κάθε υποπρόγραμμα πρέπει να μην είναι πολύ μεγάλο.</a:t>
            </a:r>
          </a:p>
        </p:txBody>
      </p:sp>
      <p:sp>
        <p:nvSpPr>
          <p:cNvPr id="4" name="3 - Θέση ημερομηνίας"/>
          <p:cNvSpPr>
            <a:spLocks noGrp="1"/>
          </p:cNvSpPr>
          <p:nvPr>
            <p:ph type="dt" sz="half" idx="10"/>
          </p:nvPr>
        </p:nvSpPr>
        <p:spPr/>
        <p:txBody>
          <a:bodyPr/>
          <a:lstStyle/>
          <a:p>
            <a:fld id="{7851DDA0-98D3-4E02-B30C-20DE49D985BA}" type="datetime1">
              <a:rPr lang="el-GR" smtClean="0"/>
              <a:t>13/4/2010</a:t>
            </a:fld>
            <a:endParaRPr lang="el-GR"/>
          </a:p>
        </p:txBody>
      </p:sp>
      <p:sp>
        <p:nvSpPr>
          <p:cNvPr id="5" name="4 - Θέση αριθμού διαφάνειας"/>
          <p:cNvSpPr>
            <a:spLocks noGrp="1"/>
          </p:cNvSpPr>
          <p:nvPr>
            <p:ph type="sldNum" sz="quarter" idx="12"/>
          </p:nvPr>
        </p:nvSpPr>
        <p:spPr/>
        <p:txBody>
          <a:bodyPr/>
          <a:lstStyle/>
          <a:p>
            <a:fld id="{F5C43B15-8A0A-4084-8922-4A4C91BD5933}" type="slidenum">
              <a:rPr lang="el-GR" smtClean="0"/>
              <a:pPr/>
              <a:t>5</a:t>
            </a:fld>
            <a:endParaRPr lang="el-GR"/>
          </a:p>
        </p:txBody>
      </p:sp>
      <p:sp>
        <p:nvSpPr>
          <p:cNvPr id="6" name="5 - Θέση υποσέλιδου"/>
          <p:cNvSpPr>
            <a:spLocks noGrp="1"/>
          </p:cNvSpPr>
          <p:nvPr>
            <p:ph type="ftr" sz="quarter" idx="11"/>
          </p:nvPr>
        </p:nvSpPr>
        <p:spPr/>
        <p:txBody>
          <a:bodyPr/>
          <a:lstStyle/>
          <a:p>
            <a:r>
              <a:rPr lang="el-GR" smtClean="0"/>
              <a:t>3ο Γενικό Λύκειο Κοζάνης</a:t>
            </a: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rrowheads="1"/>
          </p:cNvSpPr>
          <p:nvPr>
            <p:ph type="title"/>
          </p:nvPr>
        </p:nvSpPr>
        <p:spPr/>
        <p:txBody>
          <a:bodyPr>
            <a:normAutofit fontScale="90000"/>
          </a:bodyPr>
          <a:lstStyle/>
          <a:p>
            <a:r>
              <a:rPr lang="el-GR" sz="4000"/>
              <a:t>Πλεονεκτήματα του τμηματικού προγραμματισμού</a:t>
            </a:r>
          </a:p>
        </p:txBody>
      </p:sp>
      <p:sp>
        <p:nvSpPr>
          <p:cNvPr id="11267" name="Rectangle 3"/>
          <p:cNvSpPr>
            <a:spLocks noGrp="1" noChangeArrowheads="1"/>
          </p:cNvSpPr>
          <p:nvPr>
            <p:ph idx="1"/>
          </p:nvPr>
        </p:nvSpPr>
        <p:spPr/>
        <p:txBody>
          <a:bodyPr/>
          <a:lstStyle/>
          <a:p>
            <a:r>
              <a:rPr lang="el-GR" dirty="0"/>
              <a:t>Διευκολύνει την ανάπτυξη του αλγορίθμου και του αντίστοιχου προγράμματος</a:t>
            </a:r>
          </a:p>
          <a:p>
            <a:r>
              <a:rPr lang="el-GR" dirty="0"/>
              <a:t>Διευκολύνει την κατανόηση και διόρθωση του προγράμματος</a:t>
            </a:r>
          </a:p>
          <a:p>
            <a:r>
              <a:rPr lang="el-GR" dirty="0"/>
              <a:t>Απαιτεί λιγότερο χρόνο και προσπάθεια στη συγγραφή του προγράμματος</a:t>
            </a:r>
          </a:p>
          <a:p>
            <a:r>
              <a:rPr lang="el-GR" dirty="0"/>
              <a:t>Επεκτείνει τις δυνατότητες των γλωσσών προγραμματισμού</a:t>
            </a:r>
          </a:p>
        </p:txBody>
      </p:sp>
      <p:sp>
        <p:nvSpPr>
          <p:cNvPr id="4" name="3 - Θέση ημερομηνίας"/>
          <p:cNvSpPr>
            <a:spLocks noGrp="1"/>
          </p:cNvSpPr>
          <p:nvPr>
            <p:ph type="dt" sz="half" idx="10"/>
          </p:nvPr>
        </p:nvSpPr>
        <p:spPr/>
        <p:txBody>
          <a:bodyPr/>
          <a:lstStyle/>
          <a:p>
            <a:fld id="{80633604-06F9-45AA-83A4-1A8E90CB57D6}" type="datetime1">
              <a:rPr lang="el-GR" smtClean="0"/>
              <a:t>13/4/2010</a:t>
            </a:fld>
            <a:endParaRPr lang="el-GR"/>
          </a:p>
        </p:txBody>
      </p:sp>
      <p:sp>
        <p:nvSpPr>
          <p:cNvPr id="5" name="4 - Θέση αριθμού διαφάνειας"/>
          <p:cNvSpPr>
            <a:spLocks noGrp="1"/>
          </p:cNvSpPr>
          <p:nvPr>
            <p:ph type="sldNum" sz="quarter" idx="12"/>
          </p:nvPr>
        </p:nvSpPr>
        <p:spPr/>
        <p:txBody>
          <a:bodyPr/>
          <a:lstStyle/>
          <a:p>
            <a:fld id="{F5C43B15-8A0A-4084-8922-4A4C91BD5933}" type="slidenum">
              <a:rPr lang="el-GR" smtClean="0"/>
              <a:pPr/>
              <a:t>6</a:t>
            </a:fld>
            <a:endParaRPr lang="el-GR"/>
          </a:p>
        </p:txBody>
      </p:sp>
      <p:sp>
        <p:nvSpPr>
          <p:cNvPr id="6" name="5 - Θέση υποσέλιδου"/>
          <p:cNvSpPr>
            <a:spLocks noGrp="1"/>
          </p:cNvSpPr>
          <p:nvPr>
            <p:ph type="ftr" sz="quarter" idx="11"/>
          </p:nvPr>
        </p:nvSpPr>
        <p:spPr/>
        <p:txBody>
          <a:bodyPr/>
          <a:lstStyle/>
          <a:p>
            <a:r>
              <a:rPr lang="el-GR" smtClean="0"/>
              <a:t>3ο Γενικό Λύκειο Κοζάνης</a:t>
            </a: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2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rrowheads="1"/>
          </p:cNvSpPr>
          <p:nvPr>
            <p:ph type="title"/>
          </p:nvPr>
        </p:nvSpPr>
        <p:spPr/>
        <p:txBody>
          <a:bodyPr/>
          <a:lstStyle/>
          <a:p>
            <a:r>
              <a:rPr lang="el-GR" dirty="0"/>
              <a:t>Παράμετροι</a:t>
            </a:r>
          </a:p>
        </p:txBody>
      </p:sp>
      <p:sp>
        <p:nvSpPr>
          <p:cNvPr id="12291" name="Rectangle 3"/>
          <p:cNvSpPr>
            <a:spLocks noGrp="1" noChangeArrowheads="1"/>
          </p:cNvSpPr>
          <p:nvPr>
            <p:ph idx="1"/>
          </p:nvPr>
        </p:nvSpPr>
        <p:spPr/>
        <p:txBody>
          <a:bodyPr/>
          <a:lstStyle/>
          <a:p>
            <a:r>
              <a:rPr lang="el-GR" b="1" dirty="0"/>
              <a:t>Κύριο πρόγραμμα</a:t>
            </a:r>
            <a:r>
              <a:rPr lang="el-GR" dirty="0"/>
              <a:t> λέγεται το αρχικό πρόγραμμα που καλεί ένα υποπρόγραμμα</a:t>
            </a:r>
          </a:p>
          <a:p>
            <a:r>
              <a:rPr lang="el-GR" dirty="0"/>
              <a:t>Οι τιμές που περνούν απ’ το κύριο πρόγραμμα στο υποπρόγραμμα λέγονται </a:t>
            </a:r>
            <a:r>
              <a:rPr lang="el-GR" b="1" dirty="0"/>
              <a:t>παράμετροι</a:t>
            </a:r>
          </a:p>
          <a:p>
            <a:r>
              <a:rPr lang="el-GR" b="1" dirty="0"/>
              <a:t>Παράμετρος</a:t>
            </a:r>
            <a:r>
              <a:rPr lang="el-GR" dirty="0"/>
              <a:t> είναι μια </a:t>
            </a:r>
            <a:r>
              <a:rPr lang="el-GR" b="1" dirty="0"/>
              <a:t>μεταβλητή</a:t>
            </a:r>
            <a:r>
              <a:rPr lang="el-GR" dirty="0"/>
              <a:t> που επιτρέπει το πέρασμα της τιμής της από ένα τμήμα προγράμματος σε ένα άλλο</a:t>
            </a:r>
          </a:p>
        </p:txBody>
      </p:sp>
      <p:sp>
        <p:nvSpPr>
          <p:cNvPr id="4" name="3 - Θέση ημερομηνίας"/>
          <p:cNvSpPr>
            <a:spLocks noGrp="1"/>
          </p:cNvSpPr>
          <p:nvPr>
            <p:ph type="dt" sz="half" idx="10"/>
          </p:nvPr>
        </p:nvSpPr>
        <p:spPr/>
        <p:txBody>
          <a:bodyPr/>
          <a:lstStyle/>
          <a:p>
            <a:fld id="{74636BB9-D0B6-42B8-BE59-C8854090D2CF}" type="datetime1">
              <a:rPr lang="el-GR" smtClean="0"/>
              <a:t>13/4/2010</a:t>
            </a:fld>
            <a:endParaRPr lang="el-GR"/>
          </a:p>
        </p:txBody>
      </p:sp>
      <p:sp>
        <p:nvSpPr>
          <p:cNvPr id="5" name="4 - Θέση αριθμού διαφάνειας"/>
          <p:cNvSpPr>
            <a:spLocks noGrp="1"/>
          </p:cNvSpPr>
          <p:nvPr>
            <p:ph type="sldNum" sz="quarter" idx="12"/>
          </p:nvPr>
        </p:nvSpPr>
        <p:spPr/>
        <p:txBody>
          <a:bodyPr/>
          <a:lstStyle/>
          <a:p>
            <a:fld id="{F5C43B15-8A0A-4084-8922-4A4C91BD5933}" type="slidenum">
              <a:rPr lang="el-GR" smtClean="0"/>
              <a:pPr/>
              <a:t>7</a:t>
            </a:fld>
            <a:endParaRPr lang="el-GR"/>
          </a:p>
        </p:txBody>
      </p:sp>
      <p:sp>
        <p:nvSpPr>
          <p:cNvPr id="6" name="5 - Θέση υποσέλιδου"/>
          <p:cNvSpPr>
            <a:spLocks noGrp="1"/>
          </p:cNvSpPr>
          <p:nvPr>
            <p:ph type="ftr" sz="quarter" idx="11"/>
          </p:nvPr>
        </p:nvSpPr>
        <p:spPr/>
        <p:txBody>
          <a:bodyPr/>
          <a:lstStyle/>
          <a:p>
            <a:r>
              <a:rPr lang="el-GR" smtClean="0"/>
              <a:t>3ο Γενικό Λύκειο Κοζάνης</a:t>
            </a: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p:txBody>
          <a:bodyPr/>
          <a:lstStyle/>
          <a:p>
            <a:r>
              <a:rPr lang="el-GR"/>
              <a:t>Διαδικασίες και συναρτήσεις</a:t>
            </a:r>
          </a:p>
        </p:txBody>
      </p:sp>
      <p:sp>
        <p:nvSpPr>
          <p:cNvPr id="13315" name="Rectangle 3"/>
          <p:cNvSpPr>
            <a:spLocks noGrp="1" noChangeArrowheads="1"/>
          </p:cNvSpPr>
          <p:nvPr>
            <p:ph idx="1"/>
          </p:nvPr>
        </p:nvSpPr>
        <p:spPr/>
        <p:txBody>
          <a:bodyPr/>
          <a:lstStyle/>
          <a:p>
            <a:r>
              <a:rPr lang="el-GR" dirty="0"/>
              <a:t>Η </a:t>
            </a:r>
            <a:r>
              <a:rPr lang="el-GR" b="1" dirty="0"/>
              <a:t>συνάρτηση</a:t>
            </a:r>
            <a:r>
              <a:rPr lang="el-GR" dirty="0"/>
              <a:t> είναι ένας τύπος υποπρογράμματος που υπολογίζει και </a:t>
            </a:r>
            <a:r>
              <a:rPr lang="el-GR" b="1" dirty="0"/>
              <a:t>επιστρέφει μόνο μία τιμή</a:t>
            </a:r>
            <a:r>
              <a:rPr lang="el-GR" dirty="0"/>
              <a:t> μέσω του ονόματος της συνάρτησης (όπως οι μαθηματικές συναρτήσεις)</a:t>
            </a:r>
          </a:p>
          <a:p>
            <a:r>
              <a:rPr lang="el-GR" dirty="0"/>
              <a:t>Η </a:t>
            </a:r>
            <a:r>
              <a:rPr lang="el-GR" b="1" dirty="0"/>
              <a:t>διαδικασία</a:t>
            </a:r>
            <a:r>
              <a:rPr lang="el-GR" dirty="0"/>
              <a:t> είναι ένας τύπος υποπρογράμματος που </a:t>
            </a:r>
            <a:r>
              <a:rPr lang="el-GR" b="1" dirty="0"/>
              <a:t>μπορεί να εκτελεί όλες τις λειτουργίες ενός προγράμματος</a:t>
            </a:r>
          </a:p>
        </p:txBody>
      </p:sp>
      <p:sp>
        <p:nvSpPr>
          <p:cNvPr id="4" name="3 - Θέση ημερομηνίας"/>
          <p:cNvSpPr>
            <a:spLocks noGrp="1"/>
          </p:cNvSpPr>
          <p:nvPr>
            <p:ph type="dt" sz="half" idx="10"/>
          </p:nvPr>
        </p:nvSpPr>
        <p:spPr/>
        <p:txBody>
          <a:bodyPr/>
          <a:lstStyle/>
          <a:p>
            <a:fld id="{236E4B8E-CDEE-4162-AEFD-73546ECCC0B4}" type="datetime1">
              <a:rPr lang="el-GR" smtClean="0"/>
              <a:t>13/4/2010</a:t>
            </a:fld>
            <a:endParaRPr lang="el-GR"/>
          </a:p>
        </p:txBody>
      </p:sp>
      <p:sp>
        <p:nvSpPr>
          <p:cNvPr id="5" name="4 - Θέση αριθμού διαφάνειας"/>
          <p:cNvSpPr>
            <a:spLocks noGrp="1"/>
          </p:cNvSpPr>
          <p:nvPr>
            <p:ph type="sldNum" sz="quarter" idx="12"/>
          </p:nvPr>
        </p:nvSpPr>
        <p:spPr/>
        <p:txBody>
          <a:bodyPr/>
          <a:lstStyle/>
          <a:p>
            <a:fld id="{F5C43B15-8A0A-4084-8922-4A4C91BD5933}" type="slidenum">
              <a:rPr lang="el-GR" smtClean="0"/>
              <a:pPr/>
              <a:t>8</a:t>
            </a:fld>
            <a:endParaRPr lang="el-GR"/>
          </a:p>
        </p:txBody>
      </p:sp>
      <p:sp>
        <p:nvSpPr>
          <p:cNvPr id="6" name="5 - Θέση υποσέλιδου"/>
          <p:cNvSpPr>
            <a:spLocks noGrp="1"/>
          </p:cNvSpPr>
          <p:nvPr>
            <p:ph type="ftr" sz="quarter" idx="11"/>
          </p:nvPr>
        </p:nvSpPr>
        <p:spPr/>
        <p:txBody>
          <a:bodyPr/>
          <a:lstStyle/>
          <a:p>
            <a:r>
              <a:rPr lang="el-GR" smtClean="0"/>
              <a:t>3ο Γενικό Λύκειο Κοζάνης</a:t>
            </a: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1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Rot="1" noChangeArrowheads="1"/>
          </p:cNvSpPr>
          <p:nvPr>
            <p:ph type="title"/>
          </p:nvPr>
        </p:nvSpPr>
        <p:spPr/>
        <p:txBody>
          <a:bodyPr>
            <a:normAutofit fontScale="90000"/>
          </a:bodyPr>
          <a:lstStyle/>
          <a:p>
            <a:r>
              <a:rPr lang="el-GR"/>
              <a:t>Ορισμός και κλήση συναρτήσεων</a:t>
            </a:r>
          </a:p>
        </p:txBody>
      </p:sp>
      <p:sp>
        <p:nvSpPr>
          <p:cNvPr id="14339" name="Rectangle 3"/>
          <p:cNvSpPr>
            <a:spLocks noGrp="1" noChangeArrowheads="1"/>
          </p:cNvSpPr>
          <p:nvPr>
            <p:ph idx="1"/>
          </p:nvPr>
        </p:nvSpPr>
        <p:spPr/>
        <p:txBody>
          <a:bodyPr>
            <a:normAutofit lnSpcReduction="10000"/>
          </a:bodyPr>
          <a:lstStyle/>
          <a:p>
            <a:r>
              <a:rPr lang="el-GR" sz="2400" dirty="0">
                <a:solidFill>
                  <a:srgbClr xmlns:mc="http://schemas.openxmlformats.org/markup-compatibility/2006" xmlns:a14="http://schemas.microsoft.com/office/drawing/2010/main" val="0066FF" mc:Ignorable=""/>
                </a:solidFill>
              </a:rPr>
              <a:t>ΣΥΝΑΡΤΗΣΗ</a:t>
            </a:r>
            <a:r>
              <a:rPr lang="el-GR" sz="2400" dirty="0"/>
              <a:t> όνομα (λίστα παραμέτρων): τύπος συνάρτησης</a:t>
            </a:r>
            <a:br>
              <a:rPr lang="el-GR" sz="2400" dirty="0"/>
            </a:br>
            <a:r>
              <a:rPr lang="el-GR" sz="2400" dirty="0"/>
              <a:t>Τμήμα δηλώσεων</a:t>
            </a:r>
            <a:br>
              <a:rPr lang="el-GR" sz="2400" dirty="0"/>
            </a:br>
            <a:r>
              <a:rPr lang="el-GR" sz="2400" dirty="0">
                <a:solidFill>
                  <a:srgbClr xmlns:mc="http://schemas.openxmlformats.org/markup-compatibility/2006" xmlns:a14="http://schemas.microsoft.com/office/drawing/2010/main" val="0066FF" mc:Ignorable=""/>
                </a:solidFill>
              </a:rPr>
              <a:t>ΑΡΧΗ</a:t>
            </a:r>
            <a:r>
              <a:rPr lang="el-GR" sz="2400" dirty="0"/>
              <a:t/>
            </a:r>
            <a:br>
              <a:rPr lang="el-GR" sz="2400" dirty="0"/>
            </a:br>
            <a:r>
              <a:rPr lang="el-GR" sz="2400" dirty="0"/>
              <a:t>	…</a:t>
            </a:r>
            <a:br>
              <a:rPr lang="el-GR" sz="2400" dirty="0"/>
            </a:br>
            <a:r>
              <a:rPr lang="el-GR" sz="2400" dirty="0"/>
              <a:t>	όνομα &lt;- έκφραση</a:t>
            </a:r>
            <a:br>
              <a:rPr lang="el-GR" sz="2400" dirty="0"/>
            </a:br>
            <a:r>
              <a:rPr lang="el-GR" sz="2400" dirty="0">
                <a:solidFill>
                  <a:srgbClr xmlns:mc="http://schemas.openxmlformats.org/markup-compatibility/2006" xmlns:a14="http://schemas.microsoft.com/office/drawing/2010/main" val="0066FF" mc:Ignorable=""/>
                </a:solidFill>
              </a:rPr>
              <a:t>ΤΕΛΟΣ_ΣΥΝΑΡΤΗΣΗΣ</a:t>
            </a:r>
          </a:p>
          <a:p>
            <a:r>
              <a:rPr lang="el-GR" sz="2800" dirty="0"/>
              <a:t>Όνομα</a:t>
            </a:r>
          </a:p>
          <a:p>
            <a:r>
              <a:rPr lang="el-GR" sz="2800" dirty="0"/>
              <a:t>Λίστα παραμέτρων</a:t>
            </a:r>
          </a:p>
          <a:p>
            <a:r>
              <a:rPr lang="el-GR" sz="2800" dirty="0"/>
              <a:t>Τύπος επιστρεφόμενου αποτελέσματος</a:t>
            </a:r>
          </a:p>
          <a:p>
            <a:r>
              <a:rPr lang="el-GR" sz="2800" dirty="0"/>
              <a:t>Εντολή εκχώρησης</a:t>
            </a:r>
          </a:p>
          <a:p>
            <a:r>
              <a:rPr lang="el-GR" sz="2800" dirty="0"/>
              <a:t>Εκτέλεση</a:t>
            </a:r>
          </a:p>
        </p:txBody>
      </p:sp>
      <p:sp>
        <p:nvSpPr>
          <p:cNvPr id="4" name="3 - Θέση ημερομηνίας"/>
          <p:cNvSpPr>
            <a:spLocks noGrp="1"/>
          </p:cNvSpPr>
          <p:nvPr>
            <p:ph type="dt" sz="half" idx="10"/>
          </p:nvPr>
        </p:nvSpPr>
        <p:spPr/>
        <p:txBody>
          <a:bodyPr/>
          <a:lstStyle/>
          <a:p>
            <a:fld id="{6A2C6896-BA11-425C-BE59-988E934DAB4A}" type="datetime1">
              <a:rPr lang="el-GR" smtClean="0"/>
              <a:t>13/4/2010</a:t>
            </a:fld>
            <a:endParaRPr lang="el-GR"/>
          </a:p>
        </p:txBody>
      </p:sp>
      <p:sp>
        <p:nvSpPr>
          <p:cNvPr id="5" name="4 - Θέση αριθμού διαφάνειας"/>
          <p:cNvSpPr>
            <a:spLocks noGrp="1"/>
          </p:cNvSpPr>
          <p:nvPr>
            <p:ph type="sldNum" sz="quarter" idx="12"/>
          </p:nvPr>
        </p:nvSpPr>
        <p:spPr/>
        <p:txBody>
          <a:bodyPr/>
          <a:lstStyle/>
          <a:p>
            <a:fld id="{F5C43B15-8A0A-4084-8922-4A4C91BD5933}" type="slidenum">
              <a:rPr lang="el-GR" smtClean="0"/>
              <a:pPr/>
              <a:t>9</a:t>
            </a:fld>
            <a:endParaRPr lang="el-GR"/>
          </a:p>
        </p:txBody>
      </p:sp>
      <p:sp>
        <p:nvSpPr>
          <p:cNvPr id="6" name="5 - Θέση υποσέλιδου"/>
          <p:cNvSpPr>
            <a:spLocks noGrp="1"/>
          </p:cNvSpPr>
          <p:nvPr>
            <p:ph type="ftr" sz="quarter" idx="11"/>
          </p:nvPr>
        </p:nvSpPr>
        <p:spPr/>
        <p:txBody>
          <a:bodyPr/>
          <a:lstStyle/>
          <a:p>
            <a:r>
              <a:rPr lang="el-GR" smtClean="0"/>
              <a:t>3ο Γενικό Λύκειο Κοζάνης</a:t>
            </a: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33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33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rrowheads="1"/>
          </p:cNvSpPr>
          <p:nvPr>
            <p:ph type="title"/>
          </p:nvPr>
        </p:nvSpPr>
        <p:spPr/>
        <p:txBody>
          <a:bodyPr>
            <a:normAutofit fontScale="90000"/>
          </a:bodyPr>
          <a:lstStyle/>
          <a:p>
            <a:r>
              <a:rPr lang="el-GR"/>
              <a:t>Ορισμός και κλήση διαδικασιών</a:t>
            </a:r>
          </a:p>
        </p:txBody>
      </p:sp>
      <p:sp>
        <p:nvSpPr>
          <p:cNvPr id="15363" name="Rectangle 3"/>
          <p:cNvSpPr>
            <a:spLocks noGrp="1" noChangeArrowheads="1"/>
          </p:cNvSpPr>
          <p:nvPr>
            <p:ph idx="1"/>
          </p:nvPr>
        </p:nvSpPr>
        <p:spPr/>
        <p:txBody>
          <a:bodyPr/>
          <a:lstStyle/>
          <a:p>
            <a:r>
              <a:rPr lang="el-GR" sz="2800" dirty="0">
                <a:solidFill>
                  <a:srgbClr xmlns:mc="http://schemas.openxmlformats.org/markup-compatibility/2006" xmlns:a14="http://schemas.microsoft.com/office/drawing/2010/main" val="0066FF" mc:Ignorable=""/>
                </a:solidFill>
              </a:rPr>
              <a:t>ΔΙΑΔΙΚΑΣΙΑ</a:t>
            </a:r>
            <a:r>
              <a:rPr lang="el-GR" sz="2800" dirty="0"/>
              <a:t> όνομα (λίστα παραμέτρων)</a:t>
            </a:r>
            <a:br>
              <a:rPr lang="el-GR" sz="2800" dirty="0"/>
            </a:br>
            <a:r>
              <a:rPr lang="el-GR" sz="2800" dirty="0"/>
              <a:t>Τμήμα δηλώσεων</a:t>
            </a:r>
            <a:br>
              <a:rPr lang="el-GR" sz="2800" dirty="0"/>
            </a:br>
            <a:r>
              <a:rPr lang="el-GR" sz="2800" dirty="0">
                <a:solidFill>
                  <a:srgbClr xmlns:mc="http://schemas.openxmlformats.org/markup-compatibility/2006" xmlns:a14="http://schemas.microsoft.com/office/drawing/2010/main" val="0066FF" mc:Ignorable=""/>
                </a:solidFill>
              </a:rPr>
              <a:t>ΑΡΧΗ</a:t>
            </a:r>
            <a:r>
              <a:rPr lang="el-GR" sz="2800" dirty="0"/>
              <a:t/>
            </a:r>
            <a:br>
              <a:rPr lang="el-GR" sz="2800" dirty="0"/>
            </a:br>
            <a:r>
              <a:rPr lang="el-GR" sz="2800" dirty="0"/>
              <a:t>	…</a:t>
            </a:r>
            <a:r>
              <a:rPr lang="el-GR" sz="2800"/>
              <a:t/>
            </a:r>
            <a:br>
              <a:rPr lang="el-GR" sz="2800"/>
            </a:br>
            <a:r>
              <a:rPr lang="el-GR" sz="2800" smtClean="0">
                <a:solidFill>
                  <a:srgbClr xmlns:mc="http://schemas.openxmlformats.org/markup-compatibility/2006" xmlns:a14="http://schemas.microsoft.com/office/drawing/2010/main" val="0066FF" mc:Ignorable=""/>
                </a:solidFill>
              </a:rPr>
              <a:t>ΤΕΛΟΣ_ΔΙΑΔΙΚΑΣΙΑΣ</a:t>
            </a:r>
            <a:endParaRPr lang="el-GR" sz="2800" dirty="0">
              <a:solidFill>
                <a:srgbClr xmlns:mc="http://schemas.openxmlformats.org/markup-compatibility/2006" xmlns:a14="http://schemas.microsoft.com/office/drawing/2010/main" val="0066FF" mc:Ignorable=""/>
              </a:solidFill>
            </a:endParaRPr>
          </a:p>
          <a:p>
            <a:r>
              <a:rPr lang="el-GR" dirty="0"/>
              <a:t>Όνομα</a:t>
            </a:r>
          </a:p>
          <a:p>
            <a:r>
              <a:rPr lang="el-GR" dirty="0"/>
              <a:t>Λίστα παραμέτρων</a:t>
            </a:r>
          </a:p>
          <a:p>
            <a:r>
              <a:rPr lang="el-GR" dirty="0"/>
              <a:t>Εκτέλεση</a:t>
            </a:r>
          </a:p>
          <a:p>
            <a:pPr lvl="1"/>
            <a:r>
              <a:rPr lang="el-GR" sz="2400" dirty="0">
                <a:solidFill>
                  <a:srgbClr xmlns:mc="http://schemas.openxmlformats.org/markup-compatibility/2006" xmlns:a14="http://schemas.microsoft.com/office/drawing/2010/main" val="0066FF" mc:Ignorable=""/>
                </a:solidFill>
              </a:rPr>
              <a:t>ΚΑΛΕΣΕ</a:t>
            </a:r>
            <a:r>
              <a:rPr lang="el-GR" sz="2400" dirty="0"/>
              <a:t> όνομα-διαδικασίας(λίστα παραμέτρων)</a:t>
            </a:r>
          </a:p>
        </p:txBody>
      </p:sp>
      <p:sp>
        <p:nvSpPr>
          <p:cNvPr id="4" name="3 - Θέση ημερομηνίας"/>
          <p:cNvSpPr>
            <a:spLocks noGrp="1"/>
          </p:cNvSpPr>
          <p:nvPr>
            <p:ph type="dt" sz="half" idx="10"/>
          </p:nvPr>
        </p:nvSpPr>
        <p:spPr/>
        <p:txBody>
          <a:bodyPr/>
          <a:lstStyle/>
          <a:p>
            <a:fld id="{7F27AE70-C087-45AE-9113-F8FBF061B175}" type="datetime1">
              <a:rPr lang="el-GR" smtClean="0"/>
              <a:t>13/4/2010</a:t>
            </a:fld>
            <a:endParaRPr lang="el-GR"/>
          </a:p>
        </p:txBody>
      </p:sp>
      <p:sp>
        <p:nvSpPr>
          <p:cNvPr id="5" name="4 - Θέση αριθμού διαφάνειας"/>
          <p:cNvSpPr>
            <a:spLocks noGrp="1"/>
          </p:cNvSpPr>
          <p:nvPr>
            <p:ph type="sldNum" sz="quarter" idx="12"/>
          </p:nvPr>
        </p:nvSpPr>
        <p:spPr/>
        <p:txBody>
          <a:bodyPr/>
          <a:lstStyle/>
          <a:p>
            <a:fld id="{F5C43B15-8A0A-4084-8922-4A4C91BD5933}" type="slidenum">
              <a:rPr lang="el-GR" smtClean="0"/>
              <a:pPr/>
              <a:t>10</a:t>
            </a:fld>
            <a:endParaRPr lang="el-GR"/>
          </a:p>
        </p:txBody>
      </p:sp>
      <p:sp>
        <p:nvSpPr>
          <p:cNvPr id="6" name="5 - Θέση υποσέλιδου"/>
          <p:cNvSpPr>
            <a:spLocks noGrp="1"/>
          </p:cNvSpPr>
          <p:nvPr>
            <p:ph type="ftr" sz="quarter" idx="11"/>
          </p:nvPr>
        </p:nvSpPr>
        <p:spPr/>
        <p:txBody>
          <a:bodyPr/>
          <a:lstStyle/>
          <a:p>
            <a:r>
              <a:rPr lang="el-GR" smtClean="0"/>
              <a:t>3ο Γενικό Λύκειο Κοζάνης</a:t>
            </a: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36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36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Rot="1" noChangeArrowheads="1"/>
          </p:cNvSpPr>
          <p:nvPr>
            <p:ph type="title"/>
          </p:nvPr>
        </p:nvSpPr>
        <p:spPr/>
        <p:txBody>
          <a:bodyPr>
            <a:normAutofit fontScale="90000"/>
          </a:bodyPr>
          <a:lstStyle/>
          <a:p>
            <a:r>
              <a:rPr lang="el-GR" sz="4000"/>
              <a:t>Πραγματικές και τυπικές παράμετροι</a:t>
            </a:r>
          </a:p>
        </p:txBody>
      </p:sp>
      <p:sp>
        <p:nvSpPr>
          <p:cNvPr id="16387" name="Rectangle 3"/>
          <p:cNvSpPr>
            <a:spLocks noGrp="1" noChangeArrowheads="1"/>
          </p:cNvSpPr>
          <p:nvPr>
            <p:ph idx="1"/>
          </p:nvPr>
        </p:nvSpPr>
        <p:spPr/>
        <p:txBody>
          <a:bodyPr>
            <a:normAutofit/>
          </a:bodyPr>
          <a:lstStyle/>
          <a:p>
            <a:pPr>
              <a:lnSpc>
                <a:spcPct val="80000"/>
              </a:lnSpc>
            </a:pPr>
            <a:r>
              <a:rPr lang="el-GR" sz="2800" dirty="0"/>
              <a:t>Η λίστα των τυπικών παραμέτρων (</a:t>
            </a:r>
            <a:r>
              <a:rPr lang="en-US" sz="2800" dirty="0"/>
              <a:t>formal parameter list) </a:t>
            </a:r>
            <a:r>
              <a:rPr lang="el-GR" sz="2800" dirty="0"/>
              <a:t>καθορίζει τις παραμέτρους στη δήλωση του υποπρογράμματος</a:t>
            </a:r>
          </a:p>
          <a:p>
            <a:pPr>
              <a:lnSpc>
                <a:spcPct val="80000"/>
              </a:lnSpc>
            </a:pPr>
            <a:r>
              <a:rPr lang="el-GR" sz="2800" dirty="0"/>
              <a:t>Η λίστα των πραγματικών παραμέτρων (</a:t>
            </a:r>
            <a:r>
              <a:rPr lang="en-US" sz="2800" dirty="0"/>
              <a:t>actual parameter list)</a:t>
            </a:r>
            <a:r>
              <a:rPr lang="el-GR" sz="2800" dirty="0"/>
              <a:t> καθορίζει τις παραμέτρους στην κλήση του </a:t>
            </a:r>
            <a:r>
              <a:rPr lang="el-GR" sz="2800" dirty="0" smtClean="0"/>
              <a:t>υποπρογράμματος</a:t>
            </a:r>
            <a:endParaRPr lang="el-GR" sz="2800" dirty="0"/>
          </a:p>
        </p:txBody>
      </p:sp>
      <p:sp>
        <p:nvSpPr>
          <p:cNvPr id="4" name="3 - Θέση ημερομηνίας"/>
          <p:cNvSpPr>
            <a:spLocks noGrp="1"/>
          </p:cNvSpPr>
          <p:nvPr>
            <p:ph type="dt" sz="half" idx="10"/>
          </p:nvPr>
        </p:nvSpPr>
        <p:spPr/>
        <p:txBody>
          <a:bodyPr/>
          <a:lstStyle/>
          <a:p>
            <a:fld id="{6695ECD2-AC8B-4439-B24C-A8B14C2D10B6}" type="datetime1">
              <a:rPr lang="el-GR" smtClean="0"/>
              <a:t>13/4/2010</a:t>
            </a:fld>
            <a:endParaRPr lang="el-GR"/>
          </a:p>
        </p:txBody>
      </p:sp>
      <p:sp>
        <p:nvSpPr>
          <p:cNvPr id="5" name="4 - Θέση αριθμού διαφάνειας"/>
          <p:cNvSpPr>
            <a:spLocks noGrp="1"/>
          </p:cNvSpPr>
          <p:nvPr>
            <p:ph type="sldNum" sz="quarter" idx="12"/>
          </p:nvPr>
        </p:nvSpPr>
        <p:spPr/>
        <p:txBody>
          <a:bodyPr/>
          <a:lstStyle/>
          <a:p>
            <a:fld id="{F5C43B15-8A0A-4084-8922-4A4C91BD5933}" type="slidenum">
              <a:rPr lang="el-GR" smtClean="0"/>
              <a:pPr/>
              <a:t>11</a:t>
            </a:fld>
            <a:endParaRPr lang="el-GR"/>
          </a:p>
        </p:txBody>
      </p:sp>
      <p:sp>
        <p:nvSpPr>
          <p:cNvPr id="6" name="5 - Θέση υποσέλιδου"/>
          <p:cNvSpPr>
            <a:spLocks noGrp="1"/>
          </p:cNvSpPr>
          <p:nvPr>
            <p:ph type="ftr" sz="quarter" idx="11"/>
          </p:nvPr>
        </p:nvSpPr>
        <p:spPr/>
        <p:txBody>
          <a:bodyPr/>
          <a:lstStyle/>
          <a:p>
            <a:r>
              <a:rPr lang="el-GR" smtClean="0"/>
              <a:t>3ο Γενικό Λύκειο Κοζάνης</a:t>
            </a: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Rot="1" noChangeArrowheads="1"/>
          </p:cNvSpPr>
          <p:nvPr>
            <p:ph type="title"/>
          </p:nvPr>
        </p:nvSpPr>
        <p:spPr/>
        <p:txBody>
          <a:bodyPr>
            <a:normAutofit fontScale="90000"/>
          </a:bodyPr>
          <a:lstStyle/>
          <a:p>
            <a:r>
              <a:rPr lang="el-GR" sz="4000"/>
              <a:t>Πραγματικές και τυπικές παράμετροι</a:t>
            </a:r>
          </a:p>
        </p:txBody>
      </p:sp>
      <p:sp>
        <p:nvSpPr>
          <p:cNvPr id="16387" name="Rectangle 3"/>
          <p:cNvSpPr>
            <a:spLocks noGrp="1" noChangeArrowheads="1"/>
          </p:cNvSpPr>
          <p:nvPr>
            <p:ph idx="1"/>
          </p:nvPr>
        </p:nvSpPr>
        <p:spPr/>
        <p:txBody>
          <a:bodyPr>
            <a:normAutofit/>
          </a:bodyPr>
          <a:lstStyle/>
          <a:p>
            <a:pPr>
              <a:lnSpc>
                <a:spcPct val="80000"/>
              </a:lnSpc>
            </a:pPr>
            <a:r>
              <a:rPr lang="el-GR" sz="2800" dirty="0" smtClean="0"/>
              <a:t>Ο </a:t>
            </a:r>
            <a:r>
              <a:rPr lang="el-GR" sz="2800" dirty="0"/>
              <a:t>αριθμός των πραγματικών και των τυπικών παραμέτρων πρέπει να είναι ίδιος</a:t>
            </a:r>
          </a:p>
          <a:p>
            <a:pPr>
              <a:lnSpc>
                <a:spcPct val="80000"/>
              </a:lnSpc>
            </a:pPr>
            <a:r>
              <a:rPr lang="el-GR" sz="2800" dirty="0"/>
              <a:t>Κάθε πραγματική παράμετρος αντιστοιχεί στην τυπική παράμετρο που βρίσκεται στην αντίστοιχη θέση</a:t>
            </a:r>
          </a:p>
          <a:p>
            <a:pPr>
              <a:lnSpc>
                <a:spcPct val="80000"/>
              </a:lnSpc>
            </a:pPr>
            <a:r>
              <a:rPr lang="el-GR" sz="2800" dirty="0"/>
              <a:t>Η τυπική παράμετρος και η αντίστοιχή της πραγματική πρέπει να είναι του ίδιου τύπου</a:t>
            </a:r>
          </a:p>
        </p:txBody>
      </p:sp>
      <p:sp>
        <p:nvSpPr>
          <p:cNvPr id="4" name="3 - Θέση ημερομηνίας"/>
          <p:cNvSpPr>
            <a:spLocks noGrp="1"/>
          </p:cNvSpPr>
          <p:nvPr>
            <p:ph type="dt" sz="half" idx="10"/>
          </p:nvPr>
        </p:nvSpPr>
        <p:spPr/>
        <p:txBody>
          <a:bodyPr/>
          <a:lstStyle/>
          <a:p>
            <a:fld id="{14661679-2077-4575-9AB0-562EAD4C89F1}" type="datetime1">
              <a:rPr lang="el-GR" smtClean="0"/>
              <a:t>13/4/2010</a:t>
            </a:fld>
            <a:endParaRPr lang="el-GR"/>
          </a:p>
        </p:txBody>
      </p:sp>
      <p:sp>
        <p:nvSpPr>
          <p:cNvPr id="5" name="4 - Θέση αριθμού διαφάνειας"/>
          <p:cNvSpPr>
            <a:spLocks noGrp="1"/>
          </p:cNvSpPr>
          <p:nvPr>
            <p:ph type="sldNum" sz="quarter" idx="12"/>
          </p:nvPr>
        </p:nvSpPr>
        <p:spPr/>
        <p:txBody>
          <a:bodyPr/>
          <a:lstStyle/>
          <a:p>
            <a:fld id="{F5C43B15-8A0A-4084-8922-4A4C91BD5933}" type="slidenum">
              <a:rPr lang="el-GR" smtClean="0"/>
              <a:pPr/>
              <a:t>12</a:t>
            </a:fld>
            <a:endParaRPr lang="el-GR"/>
          </a:p>
        </p:txBody>
      </p:sp>
      <p:sp>
        <p:nvSpPr>
          <p:cNvPr id="6" name="5 - Θέση υποσέλιδου"/>
          <p:cNvSpPr>
            <a:spLocks noGrp="1"/>
          </p:cNvSpPr>
          <p:nvPr>
            <p:ph type="ftr" sz="quarter" idx="11"/>
          </p:nvPr>
        </p:nvSpPr>
        <p:spPr/>
        <p:txBody>
          <a:bodyPr/>
          <a:lstStyle/>
          <a:p>
            <a:r>
              <a:rPr lang="el-GR" smtClean="0"/>
              <a:t>3ο Γενικό Λύκειο Κοζάνης</a:t>
            </a: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err="1" smtClean="0"/>
              <a:t>Θεματα</a:t>
            </a:r>
            <a:endParaRPr lang="el-GR" dirty="0"/>
          </a:p>
        </p:txBody>
      </p:sp>
      <p:sp>
        <p:nvSpPr>
          <p:cNvPr id="3" name="2 - Θέση κειμένου"/>
          <p:cNvSpPr>
            <a:spLocks noGrp="1"/>
          </p:cNvSpPr>
          <p:nvPr>
            <p:ph type="body" idx="1"/>
          </p:nvPr>
        </p:nvSpPr>
        <p:spPr/>
        <p:txBody>
          <a:bodyPr/>
          <a:lstStyle/>
          <a:p>
            <a:r>
              <a:rPr lang="el-GR" dirty="0" smtClean="0"/>
              <a:t>Θέματα πανελλαδικών εξετάσεων με υποπρογράμματα</a:t>
            </a:r>
            <a:endParaRPr lang="el-GR" dirty="0"/>
          </a:p>
        </p:txBody>
      </p:sp>
      <p:sp>
        <p:nvSpPr>
          <p:cNvPr id="4" name="3 - Θέση ημερομηνίας"/>
          <p:cNvSpPr>
            <a:spLocks noGrp="1"/>
          </p:cNvSpPr>
          <p:nvPr>
            <p:ph type="dt" sz="half" idx="10"/>
          </p:nvPr>
        </p:nvSpPr>
        <p:spPr/>
        <p:txBody>
          <a:bodyPr/>
          <a:lstStyle/>
          <a:p>
            <a:fld id="{698F3FA2-E369-4D03-817B-3A35367C2CB7}" type="datetime1">
              <a:rPr lang="el-GR" smtClean="0"/>
              <a:t>13/4/2010</a:t>
            </a:fld>
            <a:endParaRPr lang="el-GR"/>
          </a:p>
        </p:txBody>
      </p:sp>
      <p:sp>
        <p:nvSpPr>
          <p:cNvPr id="5" name="4 - Θέση αριθμού διαφάνειας"/>
          <p:cNvSpPr>
            <a:spLocks noGrp="1"/>
          </p:cNvSpPr>
          <p:nvPr>
            <p:ph type="sldNum" sz="quarter" idx="12"/>
          </p:nvPr>
        </p:nvSpPr>
        <p:spPr/>
        <p:txBody>
          <a:bodyPr/>
          <a:lstStyle/>
          <a:p>
            <a:fld id="{9AC590CC-1380-4C79-9DC0-2FF025875EAA}" type="slidenum">
              <a:rPr lang="el-GR" smtClean="0"/>
              <a:pPr/>
              <a:t>13</a:t>
            </a:fld>
            <a:endParaRPr lang="el-GR"/>
          </a:p>
        </p:txBody>
      </p:sp>
      <p:sp>
        <p:nvSpPr>
          <p:cNvPr id="6" name="5 - Θέση υποσέλιδου"/>
          <p:cNvSpPr>
            <a:spLocks noGrp="1"/>
          </p:cNvSpPr>
          <p:nvPr>
            <p:ph type="ftr" sz="quarter" idx="11"/>
          </p:nvPr>
        </p:nvSpPr>
        <p:spPr/>
        <p:txBody>
          <a:bodyPr/>
          <a:lstStyle/>
          <a:p>
            <a:r>
              <a:rPr lang="el-GR" smtClean="0"/>
              <a:t>3ο Γενικό Λύκειο Κοζάνης</a:t>
            </a:r>
            <a:endParaRPr lang="el-G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2005 Θέμα 2</a:t>
            </a:r>
            <a:r>
              <a:rPr lang="el-GR" baseline="30000" dirty="0" smtClean="0"/>
              <a:t>ο</a:t>
            </a:r>
            <a:r>
              <a:rPr lang="el-GR" dirty="0" smtClean="0"/>
              <a:t> </a:t>
            </a:r>
            <a:endParaRPr lang="el-GR" dirty="0"/>
          </a:p>
        </p:txBody>
      </p:sp>
      <p:sp>
        <p:nvSpPr>
          <p:cNvPr id="3" name="2 - Θέση περιεχομένου"/>
          <p:cNvSpPr>
            <a:spLocks noGrp="1"/>
          </p:cNvSpPr>
          <p:nvPr>
            <p:ph idx="1"/>
          </p:nvPr>
        </p:nvSpPr>
        <p:spPr/>
        <p:txBody>
          <a:bodyPr numCol="2">
            <a:normAutofit fontScale="70000" lnSpcReduction="20000"/>
          </a:bodyPr>
          <a:lstStyle/>
          <a:p>
            <a:pPr indent="0">
              <a:spcAft>
                <a:spcPts val="600"/>
              </a:spcAft>
              <a:buNone/>
            </a:pPr>
            <a:r>
              <a:rPr lang="el-GR" dirty="0" smtClean="0"/>
              <a:t>Δίνεται το παρακάτω τμήμα προγράμματος και μια συνάρτηση:</a:t>
            </a:r>
          </a:p>
          <a:p>
            <a:pPr>
              <a:spcBef>
                <a:spcPts val="0"/>
              </a:spcBef>
              <a:buNone/>
            </a:pPr>
            <a:r>
              <a:rPr lang="el-GR" dirty="0" smtClean="0"/>
              <a:t>	Διάβασε Κ</a:t>
            </a:r>
          </a:p>
          <a:p>
            <a:pPr>
              <a:spcBef>
                <a:spcPts val="0"/>
              </a:spcBef>
              <a:buNone/>
            </a:pPr>
            <a:r>
              <a:rPr lang="el-GR" dirty="0" smtClean="0"/>
              <a:t>	L ← 2</a:t>
            </a:r>
          </a:p>
          <a:p>
            <a:pPr>
              <a:spcBef>
                <a:spcPts val="0"/>
              </a:spcBef>
              <a:buNone/>
            </a:pPr>
            <a:r>
              <a:rPr lang="el-GR" dirty="0" smtClean="0"/>
              <a:t>	A ← 1</a:t>
            </a:r>
          </a:p>
          <a:p>
            <a:pPr>
              <a:spcBef>
                <a:spcPts val="0"/>
              </a:spcBef>
              <a:buNone/>
            </a:pPr>
            <a:r>
              <a:rPr lang="el-GR" dirty="0" smtClean="0"/>
              <a:t>	Όσο Α &lt; 8 επανάλαβε</a:t>
            </a:r>
          </a:p>
          <a:p>
            <a:pPr>
              <a:spcBef>
                <a:spcPts val="0"/>
              </a:spcBef>
              <a:buNone/>
            </a:pPr>
            <a:r>
              <a:rPr lang="el-GR" dirty="0" smtClean="0"/>
              <a:t>		Αν Κ MOD L = 0 τότε</a:t>
            </a:r>
          </a:p>
          <a:p>
            <a:pPr>
              <a:spcBef>
                <a:spcPts val="0"/>
              </a:spcBef>
              <a:buNone/>
            </a:pPr>
            <a:r>
              <a:rPr lang="el-GR" dirty="0" smtClean="0"/>
              <a:t>			Χ</a:t>
            </a:r>
            <a:r>
              <a:rPr lang="en-US" dirty="0" smtClean="0"/>
              <a:t> ← Fun(A, L)</a:t>
            </a:r>
            <a:endParaRPr lang="el-GR" dirty="0" smtClean="0"/>
          </a:p>
          <a:p>
            <a:pPr>
              <a:spcBef>
                <a:spcPts val="0"/>
              </a:spcBef>
              <a:buNone/>
            </a:pPr>
            <a:r>
              <a:rPr lang="el-GR" dirty="0" smtClean="0"/>
              <a:t>		αλλιώς</a:t>
            </a:r>
          </a:p>
          <a:p>
            <a:pPr>
              <a:spcBef>
                <a:spcPts val="0"/>
              </a:spcBef>
              <a:buNone/>
            </a:pPr>
            <a:r>
              <a:rPr lang="el-GR" dirty="0" smtClean="0"/>
              <a:t>			Χ ← Α + L</a:t>
            </a:r>
          </a:p>
          <a:p>
            <a:pPr>
              <a:spcBef>
                <a:spcPts val="0"/>
              </a:spcBef>
              <a:buNone/>
            </a:pPr>
            <a:r>
              <a:rPr lang="el-GR" dirty="0" smtClean="0"/>
              <a:t>		</a:t>
            </a:r>
            <a:r>
              <a:rPr lang="el-GR" dirty="0" err="1" smtClean="0"/>
              <a:t>Τέλος_αν</a:t>
            </a:r>
            <a:endParaRPr lang="el-GR" dirty="0" smtClean="0"/>
          </a:p>
          <a:p>
            <a:pPr>
              <a:spcBef>
                <a:spcPts val="0"/>
              </a:spcBef>
              <a:buNone/>
            </a:pPr>
            <a:r>
              <a:rPr lang="el-GR" dirty="0" smtClean="0"/>
              <a:t>		Εμφάνισε</a:t>
            </a:r>
            <a:r>
              <a:rPr lang="en-US" dirty="0" smtClean="0"/>
              <a:t> L, A, X</a:t>
            </a:r>
            <a:endParaRPr lang="el-GR" dirty="0" smtClean="0"/>
          </a:p>
          <a:p>
            <a:pPr>
              <a:spcBef>
                <a:spcPts val="0"/>
              </a:spcBef>
              <a:buNone/>
            </a:pPr>
            <a:r>
              <a:rPr lang="el-GR" dirty="0" smtClean="0"/>
              <a:t>		</a:t>
            </a:r>
            <a:r>
              <a:rPr lang="en-US" dirty="0" smtClean="0"/>
              <a:t>A ← A + 2</a:t>
            </a:r>
            <a:endParaRPr lang="el-GR" dirty="0" smtClean="0"/>
          </a:p>
          <a:p>
            <a:pPr>
              <a:spcBef>
                <a:spcPts val="0"/>
              </a:spcBef>
              <a:buNone/>
            </a:pPr>
            <a:r>
              <a:rPr lang="el-GR" dirty="0" smtClean="0"/>
              <a:t>		L ← L + 1</a:t>
            </a:r>
          </a:p>
          <a:p>
            <a:pPr>
              <a:spcBef>
                <a:spcPts val="0"/>
              </a:spcBef>
              <a:buNone/>
            </a:pPr>
            <a:r>
              <a:rPr lang="el-GR" dirty="0" smtClean="0"/>
              <a:t>	</a:t>
            </a:r>
            <a:r>
              <a:rPr lang="el-GR" dirty="0" err="1" smtClean="0"/>
              <a:t>Tέλος_επανάληψης</a:t>
            </a:r>
            <a:endParaRPr lang="el-GR" dirty="0" smtClean="0"/>
          </a:p>
          <a:p>
            <a:pPr>
              <a:spcBef>
                <a:spcPts val="0"/>
              </a:spcBef>
              <a:buNone/>
            </a:pPr>
            <a:r>
              <a:rPr lang="el-GR" dirty="0" smtClean="0"/>
              <a:t> </a:t>
            </a:r>
          </a:p>
          <a:p>
            <a:pPr>
              <a:spcBef>
                <a:spcPts val="0"/>
              </a:spcBef>
              <a:buNone/>
            </a:pPr>
            <a:r>
              <a:rPr lang="el-GR" dirty="0" smtClean="0"/>
              <a:t>	Συνάρτηση </a:t>
            </a:r>
            <a:r>
              <a:rPr lang="el-GR" dirty="0" err="1" smtClean="0"/>
              <a:t>Fun</a:t>
            </a:r>
            <a:r>
              <a:rPr lang="el-GR" dirty="0" smtClean="0"/>
              <a:t>(Β, Δ) : Ακέραια</a:t>
            </a:r>
          </a:p>
          <a:p>
            <a:pPr>
              <a:spcBef>
                <a:spcPts val="0"/>
              </a:spcBef>
              <a:buNone/>
            </a:pPr>
            <a:r>
              <a:rPr lang="el-GR" dirty="0" smtClean="0"/>
              <a:t>	Μεταβλητές</a:t>
            </a:r>
          </a:p>
          <a:p>
            <a:pPr>
              <a:spcBef>
                <a:spcPts val="0"/>
              </a:spcBef>
              <a:buNone/>
            </a:pPr>
            <a:r>
              <a:rPr lang="el-GR" dirty="0" smtClean="0"/>
              <a:t>		Ακέραιες: Β, Δ</a:t>
            </a:r>
          </a:p>
          <a:p>
            <a:pPr>
              <a:spcBef>
                <a:spcPts val="0"/>
              </a:spcBef>
              <a:buNone/>
            </a:pPr>
            <a:r>
              <a:rPr lang="el-GR" dirty="0" smtClean="0"/>
              <a:t>	Αρχή</a:t>
            </a:r>
          </a:p>
          <a:p>
            <a:pPr>
              <a:spcBef>
                <a:spcPts val="0"/>
              </a:spcBef>
              <a:buNone/>
            </a:pPr>
            <a:r>
              <a:rPr lang="el-GR" dirty="0" smtClean="0"/>
              <a:t>		</a:t>
            </a:r>
            <a:r>
              <a:rPr lang="el-GR" dirty="0" err="1" smtClean="0"/>
              <a:t>Fun</a:t>
            </a:r>
            <a:r>
              <a:rPr lang="el-GR" dirty="0" smtClean="0"/>
              <a:t> ← (B + Δ) DIV 2</a:t>
            </a:r>
          </a:p>
          <a:p>
            <a:pPr>
              <a:spcBef>
                <a:spcPts val="0"/>
              </a:spcBef>
              <a:buNone/>
            </a:pPr>
            <a:r>
              <a:rPr lang="el-GR" dirty="0" smtClean="0"/>
              <a:t>	</a:t>
            </a:r>
            <a:r>
              <a:rPr lang="el-GR" dirty="0" err="1" smtClean="0"/>
              <a:t>Tέλος_συνάρτησης</a:t>
            </a:r>
            <a:r>
              <a:rPr lang="el-GR" dirty="0" smtClean="0"/>
              <a:t>.</a:t>
            </a:r>
          </a:p>
          <a:p>
            <a:pPr>
              <a:buNone/>
            </a:pPr>
            <a:r>
              <a:rPr lang="el-GR" dirty="0" smtClean="0"/>
              <a:t> </a:t>
            </a:r>
          </a:p>
          <a:p>
            <a:pPr>
              <a:buNone/>
            </a:pPr>
            <a:r>
              <a:rPr lang="el-GR" dirty="0" smtClean="0"/>
              <a:t>Να γράψετε στο τετράδιό σας τις τιμές των μεταβλητών L, A, X, όπως αυτές εκτυπώνονται σε κάθε επανάληψη, όταν για είσοδο δώσουμε την τιμή 10.</a:t>
            </a:r>
          </a:p>
          <a:p>
            <a:pPr algn="r">
              <a:buNone/>
            </a:pPr>
            <a:r>
              <a:rPr lang="el-GR" dirty="0" smtClean="0"/>
              <a:t>Μονάδες 20</a:t>
            </a:r>
            <a:endParaRPr lang="el-GR" dirty="0"/>
          </a:p>
        </p:txBody>
      </p:sp>
      <p:sp>
        <p:nvSpPr>
          <p:cNvPr id="4" name="3 - Θέση ημερομηνίας"/>
          <p:cNvSpPr>
            <a:spLocks noGrp="1"/>
          </p:cNvSpPr>
          <p:nvPr>
            <p:ph type="dt" sz="half" idx="10"/>
          </p:nvPr>
        </p:nvSpPr>
        <p:spPr/>
        <p:txBody>
          <a:bodyPr/>
          <a:lstStyle/>
          <a:p>
            <a:fld id="{532C2E2B-A311-40D7-A988-FD4F5443C710}" type="datetime1">
              <a:rPr lang="el-GR" smtClean="0"/>
              <a:t>13/4/2010</a:t>
            </a:fld>
            <a:endParaRPr lang="el-GR"/>
          </a:p>
        </p:txBody>
      </p:sp>
      <p:sp>
        <p:nvSpPr>
          <p:cNvPr id="5" name="4 - Θέση αριθμού διαφάνειας"/>
          <p:cNvSpPr>
            <a:spLocks noGrp="1"/>
          </p:cNvSpPr>
          <p:nvPr>
            <p:ph type="sldNum" sz="quarter" idx="12"/>
          </p:nvPr>
        </p:nvSpPr>
        <p:spPr/>
        <p:txBody>
          <a:bodyPr/>
          <a:lstStyle/>
          <a:p>
            <a:fld id="{F5C43B15-8A0A-4084-8922-4A4C91BD5933}" type="slidenum">
              <a:rPr lang="el-GR" smtClean="0"/>
              <a:pPr/>
              <a:t>14</a:t>
            </a:fld>
            <a:endParaRPr lang="el-GR"/>
          </a:p>
        </p:txBody>
      </p:sp>
      <p:sp>
        <p:nvSpPr>
          <p:cNvPr id="6" name="5 - Θέση υποσέλιδου"/>
          <p:cNvSpPr>
            <a:spLocks noGrp="1"/>
          </p:cNvSpPr>
          <p:nvPr>
            <p:ph type="ftr" sz="quarter" idx="11"/>
          </p:nvPr>
        </p:nvSpPr>
        <p:spPr/>
        <p:txBody>
          <a:bodyPr/>
          <a:lstStyle/>
          <a:p>
            <a:r>
              <a:rPr lang="el-GR" smtClean="0"/>
              <a:t>3ο Γενικό Λύκειο Κοζάνης</a:t>
            </a:r>
            <a:endParaRPr lang="el-G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2005 Θέμα 3</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idx="1"/>
          </p:nvPr>
        </p:nvSpPr>
        <p:spPr/>
        <p:txBody>
          <a:bodyPr>
            <a:normAutofit fontScale="62500" lnSpcReduction="20000"/>
          </a:bodyPr>
          <a:lstStyle/>
          <a:p>
            <a:pPr marL="108000" indent="0">
              <a:buNone/>
            </a:pPr>
            <a:r>
              <a:rPr lang="el-GR" dirty="0" smtClean="0"/>
              <a:t>Εκατό (100) υποψήφιοι του ΑΣΕΠ διαγωνίζονται σε τρία μαθήματα για την κάλυψη θέσεων του Δημοσίου. Να γραφεί κύριο πρόγραμμα σε ΓΛΩΣΣΑ που να κάνει τα παρακάτω:</a:t>
            </a:r>
          </a:p>
          <a:p>
            <a:pPr marL="108000" lvl="0" indent="0">
              <a:buNone/>
            </a:pPr>
            <a:r>
              <a:rPr lang="el-GR" dirty="0" smtClean="0"/>
              <a:t>Διαβάζει τα ονόματα των 100 υποψηφίων του ΑΣΕΠ και τη βαθμολογία καθενός υποψηφίου σε τρία διαφορετικά μαθήματα.(Θεωρήστε ότι η βαθμολογία κάθε μαθήματος είναι από 1 έως 20).</a:t>
            </a:r>
          </a:p>
          <a:p>
            <a:pPr marL="108000" indent="0" algn="r">
              <a:buNone/>
            </a:pPr>
            <a:r>
              <a:rPr lang="el-GR" dirty="0" smtClean="0"/>
              <a:t>Μονάδες 4</a:t>
            </a:r>
          </a:p>
          <a:p>
            <a:pPr marL="108000" lvl="0" indent="0">
              <a:buNone/>
            </a:pPr>
            <a:r>
              <a:rPr lang="el-GR" dirty="0" smtClean="0"/>
              <a:t>Βρίσκει και τυπώνει τον ελάχιστο και τον μέγιστο βαθμό καθενός υποψηφίου στα τρία μαθήματα που εξετάστηκε.</a:t>
            </a:r>
          </a:p>
          <a:p>
            <a:pPr marL="108000" indent="0" algn="r">
              <a:buNone/>
            </a:pPr>
            <a:r>
              <a:rPr lang="el-GR" dirty="0" smtClean="0"/>
              <a:t>Μονάδες 6</a:t>
            </a:r>
          </a:p>
          <a:p>
            <a:pPr marL="108000" lvl="0" indent="0">
              <a:buNone/>
            </a:pPr>
            <a:r>
              <a:rPr lang="el-GR" dirty="0" smtClean="0"/>
              <a:t>Να γραφεί υποπρόγραμμα, το οποίο να καλείται από το κύριο πρόγραμμα, για τον υπολογισμό και την εκτύπωση του μέσου όρου κάθε υποψηφίου στα τρία μαθήματα που διαγωνίστηκε.</a:t>
            </a:r>
          </a:p>
          <a:p>
            <a:pPr marL="108000" indent="0" algn="r">
              <a:buNone/>
            </a:pPr>
            <a:r>
              <a:rPr lang="el-GR" dirty="0" smtClean="0"/>
              <a:t>Μονάδες 10</a:t>
            </a:r>
            <a:endParaRPr lang="el-GR" dirty="0"/>
          </a:p>
        </p:txBody>
      </p:sp>
      <p:sp>
        <p:nvSpPr>
          <p:cNvPr id="4" name="3 - Θέση ημερομηνίας"/>
          <p:cNvSpPr>
            <a:spLocks noGrp="1"/>
          </p:cNvSpPr>
          <p:nvPr>
            <p:ph type="dt" sz="half" idx="10"/>
          </p:nvPr>
        </p:nvSpPr>
        <p:spPr/>
        <p:txBody>
          <a:bodyPr/>
          <a:lstStyle/>
          <a:p>
            <a:fld id="{8C5872E0-2510-4253-B2E4-66BA16158171}" type="datetime1">
              <a:rPr lang="el-GR" smtClean="0"/>
              <a:t>13/4/2010</a:t>
            </a:fld>
            <a:endParaRPr lang="el-GR"/>
          </a:p>
        </p:txBody>
      </p:sp>
      <p:sp>
        <p:nvSpPr>
          <p:cNvPr id="5" name="4 - Θέση αριθμού διαφάνειας"/>
          <p:cNvSpPr>
            <a:spLocks noGrp="1"/>
          </p:cNvSpPr>
          <p:nvPr>
            <p:ph type="sldNum" sz="quarter" idx="12"/>
          </p:nvPr>
        </p:nvSpPr>
        <p:spPr/>
        <p:txBody>
          <a:bodyPr/>
          <a:lstStyle/>
          <a:p>
            <a:fld id="{F5C43B15-8A0A-4084-8922-4A4C91BD5933}" type="slidenum">
              <a:rPr lang="el-GR" smtClean="0"/>
              <a:pPr/>
              <a:t>15</a:t>
            </a:fld>
            <a:endParaRPr lang="el-GR"/>
          </a:p>
        </p:txBody>
      </p:sp>
      <p:sp>
        <p:nvSpPr>
          <p:cNvPr id="6" name="5 - Θέση υποσέλιδου"/>
          <p:cNvSpPr>
            <a:spLocks noGrp="1"/>
          </p:cNvSpPr>
          <p:nvPr>
            <p:ph type="ftr" sz="quarter" idx="11"/>
          </p:nvPr>
        </p:nvSpPr>
        <p:spPr/>
        <p:txBody>
          <a:bodyPr/>
          <a:lstStyle/>
          <a:p>
            <a:r>
              <a:rPr lang="el-GR" smtClean="0"/>
              <a:t>3ο Γενικό Λύκειο Κοζάνης</a:t>
            </a:r>
            <a:endParaRPr lang="el-G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2006 Θέμα 2</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idx="1"/>
          </p:nvPr>
        </p:nvSpPr>
        <p:spPr/>
        <p:txBody>
          <a:bodyPr numCol="2">
            <a:normAutofit fontScale="47500" lnSpcReduction="20000"/>
          </a:bodyPr>
          <a:lstStyle/>
          <a:p>
            <a:pPr>
              <a:buNone/>
            </a:pPr>
            <a:r>
              <a:rPr lang="el-GR" dirty="0" smtClean="0"/>
              <a:t>Δίνεται το παρακάτω πρόγραμμα και υποπρογράμματα:</a:t>
            </a:r>
          </a:p>
          <a:p>
            <a:pPr>
              <a:buNone/>
            </a:pPr>
            <a:r>
              <a:rPr lang="el-GR" dirty="0" smtClean="0"/>
              <a:t> </a:t>
            </a:r>
          </a:p>
          <a:p>
            <a:pPr>
              <a:spcBef>
                <a:spcPts val="0"/>
              </a:spcBef>
              <a:buNone/>
            </a:pPr>
            <a:r>
              <a:rPr lang="el-GR" dirty="0" smtClean="0"/>
              <a:t>ΠΡΟΓΡΑΜΜΑ </a:t>
            </a:r>
            <a:r>
              <a:rPr lang="el-GR" dirty="0" err="1" smtClean="0"/>
              <a:t>Κλήση_Υποπρογραμμάτων</a:t>
            </a:r>
            <a:endParaRPr lang="el-GR" dirty="0" smtClean="0"/>
          </a:p>
          <a:p>
            <a:pPr>
              <a:spcBef>
                <a:spcPts val="0"/>
              </a:spcBef>
              <a:buNone/>
            </a:pPr>
            <a:r>
              <a:rPr lang="el-GR" dirty="0" smtClean="0"/>
              <a:t>ΜΕΤΑΒΛΗΤΕΣ</a:t>
            </a:r>
          </a:p>
          <a:p>
            <a:pPr>
              <a:spcBef>
                <a:spcPts val="0"/>
              </a:spcBef>
              <a:buNone/>
            </a:pPr>
            <a:r>
              <a:rPr lang="el-GR" dirty="0" smtClean="0"/>
              <a:t>	ΑΚΕΡΑΙΕΣ: α, β, χ</a:t>
            </a:r>
          </a:p>
          <a:p>
            <a:pPr>
              <a:spcBef>
                <a:spcPts val="0"/>
              </a:spcBef>
              <a:buNone/>
            </a:pPr>
            <a:r>
              <a:rPr lang="el-GR" dirty="0" smtClean="0"/>
              <a:t>ΑΡΧΗ</a:t>
            </a:r>
          </a:p>
          <a:p>
            <a:pPr>
              <a:spcBef>
                <a:spcPts val="0"/>
              </a:spcBef>
              <a:buNone/>
            </a:pPr>
            <a:r>
              <a:rPr lang="el-GR" dirty="0" smtClean="0"/>
              <a:t>	α </a:t>
            </a:r>
            <a:r>
              <a:rPr lang="el-GR" dirty="0" smtClean="0">
                <a:sym typeface="Wingdings"/>
              </a:rPr>
              <a:t></a:t>
            </a:r>
            <a:r>
              <a:rPr lang="el-GR" dirty="0" smtClean="0"/>
              <a:t>1</a:t>
            </a:r>
          </a:p>
          <a:p>
            <a:pPr>
              <a:spcBef>
                <a:spcPts val="0"/>
              </a:spcBef>
              <a:buNone/>
            </a:pPr>
            <a:r>
              <a:rPr lang="el-GR" dirty="0" smtClean="0"/>
              <a:t>	β </a:t>
            </a:r>
            <a:r>
              <a:rPr lang="el-GR" dirty="0" smtClean="0">
                <a:sym typeface="Wingdings"/>
              </a:rPr>
              <a:t></a:t>
            </a:r>
            <a:r>
              <a:rPr lang="el-GR" dirty="0" smtClean="0"/>
              <a:t> 2</a:t>
            </a:r>
          </a:p>
          <a:p>
            <a:pPr>
              <a:spcBef>
                <a:spcPts val="0"/>
              </a:spcBef>
              <a:buNone/>
            </a:pPr>
            <a:r>
              <a:rPr lang="el-GR" dirty="0" smtClean="0"/>
              <a:t>	ΑΡΧΗ_ΕΠΑΝΑΛΗΨΗΣ</a:t>
            </a:r>
          </a:p>
          <a:p>
            <a:pPr>
              <a:spcBef>
                <a:spcPts val="0"/>
              </a:spcBef>
              <a:buNone/>
            </a:pPr>
            <a:r>
              <a:rPr lang="el-GR" dirty="0" smtClean="0"/>
              <a:t>		ΑΝ α&lt;= 4 ΤΟΤΕ</a:t>
            </a:r>
          </a:p>
          <a:p>
            <a:pPr>
              <a:spcBef>
                <a:spcPts val="0"/>
              </a:spcBef>
              <a:buNone/>
            </a:pPr>
            <a:r>
              <a:rPr lang="el-GR" dirty="0" smtClean="0"/>
              <a:t>			ΚΑΛΕΣΕ Διαδ1(α, β, χ)</a:t>
            </a:r>
          </a:p>
          <a:p>
            <a:pPr>
              <a:spcBef>
                <a:spcPts val="0"/>
              </a:spcBef>
              <a:buNone/>
            </a:pPr>
            <a:r>
              <a:rPr lang="el-GR" dirty="0" smtClean="0"/>
              <a:t>		ΑΛΛΙΩΣ</a:t>
            </a:r>
          </a:p>
          <a:p>
            <a:pPr>
              <a:spcBef>
                <a:spcPts val="0"/>
              </a:spcBef>
              <a:buNone/>
            </a:pPr>
            <a:r>
              <a:rPr lang="el-GR" dirty="0" smtClean="0"/>
              <a:t>			χ </a:t>
            </a:r>
            <a:r>
              <a:rPr lang="el-GR" dirty="0" smtClean="0">
                <a:sym typeface="Wingdings"/>
              </a:rPr>
              <a:t></a:t>
            </a:r>
            <a:r>
              <a:rPr lang="el-GR" dirty="0" smtClean="0"/>
              <a:t> Συν1(α, β)</a:t>
            </a:r>
          </a:p>
          <a:p>
            <a:pPr>
              <a:spcBef>
                <a:spcPts val="0"/>
              </a:spcBef>
              <a:buNone/>
            </a:pPr>
            <a:r>
              <a:rPr lang="el-GR" dirty="0" smtClean="0"/>
              <a:t>		ΤΕΛΟΣ_ΑΝ</a:t>
            </a:r>
          </a:p>
          <a:p>
            <a:pPr>
              <a:spcBef>
                <a:spcPts val="0"/>
              </a:spcBef>
              <a:buNone/>
            </a:pPr>
            <a:r>
              <a:rPr lang="el-GR" dirty="0" smtClean="0"/>
              <a:t>		ΓΡΑΨΕ α, β, χ</a:t>
            </a:r>
          </a:p>
          <a:p>
            <a:pPr>
              <a:spcBef>
                <a:spcPts val="0"/>
              </a:spcBef>
              <a:buNone/>
            </a:pPr>
            <a:r>
              <a:rPr lang="el-GR" dirty="0" smtClean="0"/>
              <a:t>	ΜΕΧΡΙΣ_ΟΤΟΥ χ&gt;11</a:t>
            </a:r>
          </a:p>
          <a:p>
            <a:pPr>
              <a:spcBef>
                <a:spcPts val="0"/>
              </a:spcBef>
              <a:buNone/>
            </a:pPr>
            <a:r>
              <a:rPr lang="el-GR" dirty="0" smtClean="0"/>
              <a:t>	ΓΡΑΨΕ χ</a:t>
            </a:r>
          </a:p>
          <a:p>
            <a:pPr>
              <a:spcBef>
                <a:spcPts val="0"/>
              </a:spcBef>
              <a:buNone/>
            </a:pPr>
            <a:r>
              <a:rPr lang="el-GR" dirty="0" smtClean="0"/>
              <a:t>ΤΕΛΟΣ_ΠΡΟΓΡΑΜΜΑΤΟΣ</a:t>
            </a:r>
          </a:p>
          <a:p>
            <a:pPr>
              <a:spcBef>
                <a:spcPts val="0"/>
              </a:spcBef>
              <a:buNone/>
            </a:pPr>
            <a:r>
              <a:rPr lang="el-GR" dirty="0" smtClean="0"/>
              <a:t> </a:t>
            </a:r>
          </a:p>
          <a:p>
            <a:pPr>
              <a:spcBef>
                <a:spcPts val="0"/>
              </a:spcBef>
              <a:buNone/>
            </a:pPr>
            <a:endParaRPr lang="el-GR" dirty="0" smtClean="0"/>
          </a:p>
          <a:p>
            <a:pPr>
              <a:spcBef>
                <a:spcPts val="0"/>
              </a:spcBef>
              <a:buNone/>
            </a:pPr>
            <a:endParaRPr lang="el-GR" dirty="0" smtClean="0"/>
          </a:p>
          <a:p>
            <a:pPr>
              <a:spcBef>
                <a:spcPts val="0"/>
              </a:spcBef>
              <a:buNone/>
            </a:pPr>
            <a:endParaRPr lang="el-GR" dirty="0" smtClean="0"/>
          </a:p>
          <a:p>
            <a:pPr>
              <a:spcBef>
                <a:spcPts val="0"/>
              </a:spcBef>
              <a:buNone/>
            </a:pPr>
            <a:endParaRPr lang="el-GR" dirty="0" smtClean="0"/>
          </a:p>
          <a:p>
            <a:pPr>
              <a:spcBef>
                <a:spcPts val="0"/>
              </a:spcBef>
              <a:buNone/>
            </a:pPr>
            <a:endParaRPr lang="el-GR" dirty="0" smtClean="0"/>
          </a:p>
          <a:p>
            <a:pPr>
              <a:spcBef>
                <a:spcPts val="0"/>
              </a:spcBef>
              <a:buNone/>
            </a:pPr>
            <a:endParaRPr lang="el-GR" dirty="0" smtClean="0"/>
          </a:p>
          <a:p>
            <a:pPr>
              <a:spcBef>
                <a:spcPts val="0"/>
              </a:spcBef>
              <a:buNone/>
            </a:pPr>
            <a:r>
              <a:rPr lang="el-GR" dirty="0" smtClean="0"/>
              <a:t>ΔΙΑΔΙΚΑΣΙΑ Διαδ1 (λ, κ, μ)</a:t>
            </a:r>
          </a:p>
          <a:p>
            <a:pPr>
              <a:spcBef>
                <a:spcPts val="0"/>
              </a:spcBef>
              <a:buNone/>
            </a:pPr>
            <a:r>
              <a:rPr lang="el-GR" dirty="0" smtClean="0"/>
              <a:t>ΜΕΤΑΒΛΗΤΕΣ</a:t>
            </a:r>
          </a:p>
          <a:p>
            <a:pPr>
              <a:spcBef>
                <a:spcPts val="0"/>
              </a:spcBef>
              <a:buNone/>
            </a:pPr>
            <a:r>
              <a:rPr lang="el-GR" dirty="0" smtClean="0"/>
              <a:t>	ΑΚΕΡΑΙΕΣ: κ, λ, μ</a:t>
            </a:r>
          </a:p>
          <a:p>
            <a:pPr>
              <a:spcBef>
                <a:spcPts val="0"/>
              </a:spcBef>
              <a:buNone/>
            </a:pPr>
            <a:r>
              <a:rPr lang="el-GR" dirty="0" smtClean="0"/>
              <a:t>ΑΡΧΗ</a:t>
            </a:r>
          </a:p>
          <a:p>
            <a:pPr>
              <a:spcBef>
                <a:spcPts val="0"/>
              </a:spcBef>
              <a:buNone/>
            </a:pPr>
            <a:r>
              <a:rPr lang="el-GR" dirty="0" smtClean="0"/>
              <a:t>	κ </a:t>
            </a:r>
            <a:r>
              <a:rPr lang="el-GR" dirty="0" smtClean="0">
                <a:sym typeface="Wingdings"/>
              </a:rPr>
              <a:t></a:t>
            </a:r>
            <a:r>
              <a:rPr lang="el-GR" dirty="0" smtClean="0"/>
              <a:t> κ+1</a:t>
            </a:r>
          </a:p>
          <a:p>
            <a:pPr>
              <a:spcBef>
                <a:spcPts val="0"/>
              </a:spcBef>
              <a:buNone/>
            </a:pPr>
            <a:r>
              <a:rPr lang="el-GR" dirty="0" smtClean="0"/>
              <a:t>	λ </a:t>
            </a:r>
            <a:r>
              <a:rPr lang="el-GR" dirty="0" smtClean="0">
                <a:sym typeface="Wingdings"/>
              </a:rPr>
              <a:t></a:t>
            </a:r>
            <a:r>
              <a:rPr lang="el-GR" dirty="0" smtClean="0"/>
              <a:t> λ+3</a:t>
            </a:r>
          </a:p>
          <a:p>
            <a:pPr>
              <a:spcBef>
                <a:spcPts val="0"/>
              </a:spcBef>
              <a:buNone/>
            </a:pPr>
            <a:r>
              <a:rPr lang="el-GR" dirty="0" smtClean="0"/>
              <a:t>	μ </a:t>
            </a:r>
            <a:r>
              <a:rPr lang="el-GR" dirty="0" smtClean="0">
                <a:sym typeface="Wingdings"/>
              </a:rPr>
              <a:t></a:t>
            </a:r>
            <a:r>
              <a:rPr lang="el-GR" dirty="0" smtClean="0"/>
              <a:t> </a:t>
            </a:r>
            <a:r>
              <a:rPr lang="el-GR" dirty="0" err="1" smtClean="0"/>
              <a:t>κ+λ</a:t>
            </a:r>
            <a:endParaRPr lang="el-GR" dirty="0" smtClean="0"/>
          </a:p>
          <a:p>
            <a:pPr>
              <a:spcBef>
                <a:spcPts val="0"/>
              </a:spcBef>
              <a:buNone/>
            </a:pPr>
            <a:r>
              <a:rPr lang="el-GR" dirty="0" smtClean="0"/>
              <a:t>ΤΕΛΟΣ_ΔΙΑΔΙΚΑΣΙΑΣ</a:t>
            </a:r>
          </a:p>
          <a:p>
            <a:pPr>
              <a:spcBef>
                <a:spcPts val="0"/>
              </a:spcBef>
              <a:buNone/>
            </a:pPr>
            <a:r>
              <a:rPr lang="el-GR" dirty="0" smtClean="0"/>
              <a:t> </a:t>
            </a:r>
          </a:p>
          <a:p>
            <a:pPr>
              <a:spcBef>
                <a:spcPts val="0"/>
              </a:spcBef>
              <a:buNone/>
            </a:pPr>
            <a:r>
              <a:rPr lang="el-GR" dirty="0" smtClean="0"/>
              <a:t>ΣΥΝΑΡΤΗΣΗ Συν1(θ, ζ): ΑΚΕΡΑΙΑ</a:t>
            </a:r>
          </a:p>
          <a:p>
            <a:pPr>
              <a:spcBef>
                <a:spcPts val="0"/>
              </a:spcBef>
              <a:buNone/>
            </a:pPr>
            <a:r>
              <a:rPr lang="el-GR" dirty="0" smtClean="0"/>
              <a:t>ΜΕΤΑΒΛΗΤΕΣ</a:t>
            </a:r>
          </a:p>
          <a:p>
            <a:pPr>
              <a:spcBef>
                <a:spcPts val="0"/>
              </a:spcBef>
              <a:buNone/>
            </a:pPr>
            <a:r>
              <a:rPr lang="el-GR" dirty="0" smtClean="0"/>
              <a:t>	ΑΚΕΡΑΙΕΣ: ε, ζ</a:t>
            </a:r>
          </a:p>
          <a:p>
            <a:pPr>
              <a:spcBef>
                <a:spcPts val="0"/>
              </a:spcBef>
              <a:buNone/>
            </a:pPr>
            <a:r>
              <a:rPr lang="el-GR" dirty="0" smtClean="0"/>
              <a:t>ΑΡΧΗ</a:t>
            </a:r>
          </a:p>
          <a:p>
            <a:pPr>
              <a:spcBef>
                <a:spcPts val="0"/>
              </a:spcBef>
              <a:buNone/>
            </a:pPr>
            <a:r>
              <a:rPr lang="el-GR" dirty="0" smtClean="0"/>
              <a:t>	ζ </a:t>
            </a:r>
            <a:r>
              <a:rPr lang="el-GR" dirty="0" smtClean="0">
                <a:sym typeface="Wingdings"/>
              </a:rPr>
              <a:t></a:t>
            </a:r>
            <a:r>
              <a:rPr lang="el-GR" dirty="0" smtClean="0"/>
              <a:t> ζ+2</a:t>
            </a:r>
          </a:p>
          <a:p>
            <a:pPr>
              <a:spcBef>
                <a:spcPts val="0"/>
              </a:spcBef>
              <a:buNone/>
            </a:pPr>
            <a:r>
              <a:rPr lang="el-GR" dirty="0" smtClean="0"/>
              <a:t>	θ </a:t>
            </a:r>
            <a:r>
              <a:rPr lang="el-GR" dirty="0" smtClean="0">
                <a:sym typeface="Wingdings"/>
              </a:rPr>
              <a:t></a:t>
            </a:r>
            <a:r>
              <a:rPr lang="el-GR" dirty="0" smtClean="0"/>
              <a:t> θ*2</a:t>
            </a:r>
          </a:p>
          <a:p>
            <a:pPr>
              <a:spcBef>
                <a:spcPts val="0"/>
              </a:spcBef>
              <a:buNone/>
            </a:pPr>
            <a:r>
              <a:rPr lang="el-GR" dirty="0" smtClean="0"/>
              <a:t>	Συν1 </a:t>
            </a:r>
            <a:r>
              <a:rPr lang="el-GR" dirty="0" smtClean="0">
                <a:sym typeface="Wingdings"/>
              </a:rPr>
              <a:t></a:t>
            </a:r>
            <a:r>
              <a:rPr lang="el-GR" dirty="0" smtClean="0"/>
              <a:t> </a:t>
            </a:r>
            <a:r>
              <a:rPr lang="el-GR" dirty="0" err="1" smtClean="0"/>
              <a:t>θ+ζ</a:t>
            </a:r>
            <a:endParaRPr lang="el-GR" dirty="0" smtClean="0"/>
          </a:p>
          <a:p>
            <a:pPr>
              <a:spcBef>
                <a:spcPts val="0"/>
              </a:spcBef>
              <a:buNone/>
            </a:pPr>
            <a:r>
              <a:rPr lang="el-GR" dirty="0" smtClean="0"/>
              <a:t>ΤΕΛΟΣ_ΣΥΝΑΡΤΗΣΗΣ</a:t>
            </a:r>
          </a:p>
          <a:p>
            <a:pPr>
              <a:buNone/>
            </a:pPr>
            <a:r>
              <a:rPr lang="el-GR" dirty="0" smtClean="0"/>
              <a:t> </a:t>
            </a:r>
          </a:p>
          <a:p>
            <a:pPr>
              <a:buNone/>
            </a:pPr>
            <a:r>
              <a:rPr lang="el-GR" dirty="0" smtClean="0"/>
              <a:t>Να γράψετε στο τετράδιό σας τις τιμές που θα εμφανιστούν κατά την εκτέλεση του προγράμματος.</a:t>
            </a:r>
          </a:p>
          <a:p>
            <a:pPr algn="r">
              <a:buNone/>
            </a:pPr>
            <a:r>
              <a:rPr lang="el-GR" dirty="0" smtClean="0"/>
              <a:t>Μονάδες 20</a:t>
            </a:r>
            <a:endParaRPr lang="el-GR" dirty="0"/>
          </a:p>
        </p:txBody>
      </p:sp>
      <p:sp>
        <p:nvSpPr>
          <p:cNvPr id="4" name="3 - Θέση ημερομηνίας"/>
          <p:cNvSpPr>
            <a:spLocks noGrp="1"/>
          </p:cNvSpPr>
          <p:nvPr>
            <p:ph type="dt" sz="half" idx="10"/>
          </p:nvPr>
        </p:nvSpPr>
        <p:spPr/>
        <p:txBody>
          <a:bodyPr/>
          <a:lstStyle/>
          <a:p>
            <a:fld id="{D92FC496-72CA-4082-94C7-AD2547065478}" type="datetime1">
              <a:rPr lang="el-GR" smtClean="0"/>
              <a:t>13/4/2010</a:t>
            </a:fld>
            <a:endParaRPr lang="el-GR"/>
          </a:p>
        </p:txBody>
      </p:sp>
      <p:sp>
        <p:nvSpPr>
          <p:cNvPr id="5" name="4 - Θέση αριθμού διαφάνειας"/>
          <p:cNvSpPr>
            <a:spLocks noGrp="1"/>
          </p:cNvSpPr>
          <p:nvPr>
            <p:ph type="sldNum" sz="quarter" idx="12"/>
          </p:nvPr>
        </p:nvSpPr>
        <p:spPr/>
        <p:txBody>
          <a:bodyPr/>
          <a:lstStyle/>
          <a:p>
            <a:fld id="{F5C43B15-8A0A-4084-8922-4A4C91BD5933}" type="slidenum">
              <a:rPr lang="el-GR" smtClean="0"/>
              <a:pPr/>
              <a:t>16</a:t>
            </a:fld>
            <a:endParaRPr lang="el-GR"/>
          </a:p>
        </p:txBody>
      </p:sp>
      <p:sp>
        <p:nvSpPr>
          <p:cNvPr id="6" name="5 - Θέση υποσέλιδου"/>
          <p:cNvSpPr>
            <a:spLocks noGrp="1"/>
          </p:cNvSpPr>
          <p:nvPr>
            <p:ph type="ftr" sz="quarter" idx="11"/>
          </p:nvPr>
        </p:nvSpPr>
        <p:spPr/>
        <p:txBody>
          <a:bodyPr/>
          <a:lstStyle/>
          <a:p>
            <a:r>
              <a:rPr lang="el-GR" smtClean="0"/>
              <a:t>3ο Γενικό Λύκειο Κοζάνης</a:t>
            </a:r>
            <a:endParaRPr lang="el-G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2006 Θέμα 3</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idx="1"/>
          </p:nvPr>
        </p:nvSpPr>
        <p:spPr/>
        <p:txBody>
          <a:bodyPr numCol="2">
            <a:normAutofit fontScale="47500" lnSpcReduction="20000"/>
          </a:bodyPr>
          <a:lstStyle/>
          <a:p>
            <a:pPr marL="36000" indent="0">
              <a:lnSpc>
                <a:spcPct val="120000"/>
              </a:lnSpc>
              <a:spcBef>
                <a:spcPts val="0"/>
              </a:spcBef>
              <a:buNone/>
            </a:pPr>
            <a:r>
              <a:rPr lang="el-GR" dirty="0" smtClean="0"/>
              <a:t>Σε ένα </a:t>
            </a:r>
            <a:r>
              <a:rPr lang="el-GR" dirty="0" err="1" smtClean="0"/>
              <a:t>πάρκινγκ</a:t>
            </a:r>
            <a:r>
              <a:rPr lang="el-GR" dirty="0" smtClean="0"/>
              <a:t> η χρέωση γίνεται κλιμακωτά, όπως φαίνεται στον παρακάτω πίνακα:</a:t>
            </a:r>
          </a:p>
          <a:p>
            <a:pPr marL="36000" indent="0">
              <a:lnSpc>
                <a:spcPct val="120000"/>
              </a:lnSpc>
              <a:spcBef>
                <a:spcPts val="0"/>
              </a:spcBef>
              <a:buNone/>
              <a:tabLst>
                <a:tab pos="2152650" algn="l"/>
              </a:tabLst>
            </a:pPr>
            <a:r>
              <a:rPr lang="el-GR" sz="2900" dirty="0" smtClean="0"/>
              <a:t>ΔΙΑΡΚΕΙΑ ΣΤΑΘΜΕΥΣΗΣ	ΚΟΣΤΟΣ ΑΝΑ ΩΡΑ</a:t>
            </a:r>
          </a:p>
          <a:p>
            <a:pPr marL="36000" indent="0">
              <a:lnSpc>
                <a:spcPct val="120000"/>
              </a:lnSpc>
              <a:spcBef>
                <a:spcPts val="0"/>
              </a:spcBef>
              <a:buNone/>
              <a:tabLst>
                <a:tab pos="2152650" algn="l"/>
              </a:tabLst>
            </a:pPr>
            <a:r>
              <a:rPr lang="el-GR" sz="2900" dirty="0" smtClean="0"/>
              <a:t>Μέχρι και 3 ώρες	2 €</a:t>
            </a:r>
          </a:p>
          <a:p>
            <a:pPr marL="36000" indent="0">
              <a:lnSpc>
                <a:spcPct val="120000"/>
              </a:lnSpc>
              <a:spcBef>
                <a:spcPts val="0"/>
              </a:spcBef>
              <a:buNone/>
              <a:tabLst>
                <a:tab pos="2152650" algn="l"/>
              </a:tabLst>
            </a:pPr>
            <a:r>
              <a:rPr lang="el-GR" sz="2900" dirty="0" smtClean="0"/>
              <a:t>Πάνω από 3 έως και 5 ώρες	1,5 €</a:t>
            </a:r>
          </a:p>
          <a:p>
            <a:pPr marL="36000" indent="0">
              <a:lnSpc>
                <a:spcPct val="120000"/>
              </a:lnSpc>
              <a:spcBef>
                <a:spcPts val="0"/>
              </a:spcBef>
              <a:buNone/>
              <a:tabLst>
                <a:tab pos="2152650" algn="l"/>
              </a:tabLst>
            </a:pPr>
            <a:r>
              <a:rPr lang="el-GR" sz="2900" dirty="0" smtClean="0"/>
              <a:t>Πάνω από 5 ώρες	1,3 €</a:t>
            </a:r>
          </a:p>
          <a:p>
            <a:pPr marL="36000" lvl="0" indent="0">
              <a:lnSpc>
                <a:spcPct val="120000"/>
              </a:lnSpc>
              <a:spcBef>
                <a:spcPts val="0"/>
              </a:spcBef>
              <a:buNone/>
            </a:pPr>
            <a:r>
              <a:rPr lang="el-GR" dirty="0" smtClean="0"/>
              <a:t>Να κατασκευάσετε πρόγραμμα το οποίο:</a:t>
            </a:r>
          </a:p>
          <a:p>
            <a:pPr marL="36000" indent="0">
              <a:lnSpc>
                <a:spcPct val="120000"/>
              </a:lnSpc>
              <a:spcBef>
                <a:spcPts val="0"/>
              </a:spcBef>
              <a:buNone/>
            </a:pPr>
            <a:r>
              <a:rPr lang="el-GR" dirty="0" smtClean="0"/>
              <a:t>περιλαμβάνει τμήμα δηλώσεων.</a:t>
            </a:r>
          </a:p>
          <a:p>
            <a:pPr marL="36000" indent="0" algn="r">
              <a:lnSpc>
                <a:spcPct val="120000"/>
              </a:lnSpc>
              <a:spcBef>
                <a:spcPts val="0"/>
              </a:spcBef>
              <a:buNone/>
            </a:pPr>
            <a:r>
              <a:rPr lang="el-GR" dirty="0" smtClean="0"/>
              <a:t>Μονάδες 2</a:t>
            </a:r>
          </a:p>
          <a:p>
            <a:pPr marL="36000" indent="0">
              <a:lnSpc>
                <a:spcPct val="120000"/>
              </a:lnSpc>
              <a:spcBef>
                <a:spcPts val="0"/>
              </a:spcBef>
              <a:buNone/>
            </a:pPr>
            <a:r>
              <a:rPr lang="el-GR" dirty="0" smtClean="0"/>
              <a:t>για κάθε αυτοκίνητο που στάθμευσε στο </a:t>
            </a:r>
            <a:r>
              <a:rPr lang="el-GR" dirty="0" err="1" smtClean="0"/>
              <a:t>πάρκινγκ</a:t>
            </a:r>
            <a:r>
              <a:rPr lang="el-GR" dirty="0" smtClean="0"/>
              <a:t>:</a:t>
            </a:r>
          </a:p>
          <a:p>
            <a:pPr marL="36000" indent="0">
              <a:lnSpc>
                <a:spcPct val="120000"/>
              </a:lnSpc>
              <a:spcBef>
                <a:spcPts val="0"/>
              </a:spcBef>
              <a:buNone/>
            </a:pPr>
            <a:r>
              <a:rPr lang="el-GR" dirty="0" smtClean="0"/>
              <a:t>διαβάζει τον αριθμό κυκλοφορίας μέχρι να δοθεί το 0. Να θεωρήσετε ότι ο αριθμός κυκλοφορίας μπορεί να περιέχει τόσο γράμματα όσο και αριθμούς.</a:t>
            </a:r>
          </a:p>
          <a:p>
            <a:pPr marL="36000" indent="0" algn="r">
              <a:lnSpc>
                <a:spcPct val="120000"/>
              </a:lnSpc>
              <a:spcBef>
                <a:spcPts val="0"/>
              </a:spcBef>
              <a:buNone/>
            </a:pPr>
            <a:r>
              <a:rPr lang="el-GR" dirty="0" smtClean="0"/>
              <a:t>Μονάδες 2</a:t>
            </a:r>
          </a:p>
          <a:p>
            <a:pPr marL="36000" indent="0">
              <a:lnSpc>
                <a:spcPct val="120000"/>
              </a:lnSpc>
              <a:spcBef>
                <a:spcPts val="0"/>
              </a:spcBef>
              <a:buNone/>
            </a:pPr>
            <a:r>
              <a:rPr lang="el-GR" dirty="0" smtClean="0"/>
              <a:t>διαβάζει τη διάρκεια στάθμευσης σε ώρες και τη δέχεται μόνο εφ’ όσον είναι μεγαλύτερη από το 0.</a:t>
            </a:r>
          </a:p>
          <a:p>
            <a:pPr marL="36000" indent="0" algn="r">
              <a:lnSpc>
                <a:spcPct val="120000"/>
              </a:lnSpc>
              <a:spcBef>
                <a:spcPts val="0"/>
              </a:spcBef>
              <a:buNone/>
            </a:pPr>
            <a:r>
              <a:rPr lang="el-GR" dirty="0" smtClean="0"/>
              <a:t>Μονάδες 3</a:t>
            </a:r>
          </a:p>
          <a:p>
            <a:pPr marL="36000" indent="0">
              <a:lnSpc>
                <a:spcPct val="120000"/>
              </a:lnSpc>
              <a:spcBef>
                <a:spcPts val="0"/>
              </a:spcBef>
              <a:buNone/>
            </a:pPr>
            <a:r>
              <a:rPr lang="el-GR" dirty="0" smtClean="0"/>
              <a:t>καλεί υποπρόγραμμα για τον υπολογισμό του ποσού που πρέπει να πληρώσει ο κάτοχός του.</a:t>
            </a:r>
          </a:p>
          <a:p>
            <a:pPr marL="36000" indent="0" algn="r">
              <a:lnSpc>
                <a:spcPct val="120000"/>
              </a:lnSpc>
              <a:spcBef>
                <a:spcPts val="0"/>
              </a:spcBef>
              <a:buNone/>
            </a:pPr>
            <a:r>
              <a:rPr lang="el-GR" dirty="0" smtClean="0"/>
              <a:t>Μονάδες 2</a:t>
            </a:r>
          </a:p>
          <a:p>
            <a:pPr marL="36000" indent="0">
              <a:lnSpc>
                <a:spcPct val="120000"/>
              </a:lnSpc>
              <a:spcBef>
                <a:spcPts val="0"/>
              </a:spcBef>
              <a:buNone/>
            </a:pPr>
            <a:r>
              <a:rPr lang="el-GR" dirty="0" smtClean="0"/>
              <a:t>εμφανίζει τον αριθμό κυκλοφορίας και το ποσό που αναλογεί.</a:t>
            </a:r>
          </a:p>
          <a:p>
            <a:pPr marL="36000" indent="0" algn="r">
              <a:lnSpc>
                <a:spcPct val="120000"/>
              </a:lnSpc>
              <a:spcBef>
                <a:spcPts val="0"/>
              </a:spcBef>
              <a:buNone/>
            </a:pPr>
            <a:r>
              <a:rPr lang="el-GR" dirty="0" smtClean="0"/>
              <a:t>Μονάδες 2</a:t>
            </a:r>
          </a:p>
          <a:p>
            <a:pPr marL="36000" indent="0">
              <a:lnSpc>
                <a:spcPct val="120000"/>
              </a:lnSpc>
              <a:spcBef>
                <a:spcPts val="0"/>
              </a:spcBef>
              <a:buNone/>
            </a:pPr>
            <a:r>
              <a:rPr lang="el-GR" dirty="0" smtClean="0"/>
              <a:t>εμφανίζει το πλήθος των αυτοκινήτων που έμειναν στο </a:t>
            </a:r>
            <a:r>
              <a:rPr lang="el-GR" dirty="0" err="1" smtClean="0"/>
              <a:t>πάρκινγκ</a:t>
            </a:r>
            <a:r>
              <a:rPr lang="el-GR" dirty="0" smtClean="0"/>
              <a:t> μέχρι και δύο ώρες.</a:t>
            </a:r>
          </a:p>
          <a:p>
            <a:pPr marL="36000" indent="0" algn="r">
              <a:lnSpc>
                <a:spcPct val="120000"/>
              </a:lnSpc>
              <a:spcBef>
                <a:spcPts val="0"/>
              </a:spcBef>
              <a:buNone/>
            </a:pPr>
            <a:r>
              <a:rPr lang="el-GR" dirty="0" smtClean="0"/>
              <a:t>Μονάδες 4</a:t>
            </a:r>
          </a:p>
          <a:p>
            <a:pPr marL="36000" lvl="0" indent="0">
              <a:lnSpc>
                <a:spcPct val="120000"/>
              </a:lnSpc>
              <a:spcBef>
                <a:spcPts val="0"/>
              </a:spcBef>
              <a:buNone/>
            </a:pPr>
            <a:r>
              <a:rPr lang="el-GR" dirty="0" smtClean="0"/>
              <a:t>Να κατασκευάσετε το υποπρόγραμμα που καλείται στο ερώτημα </a:t>
            </a:r>
            <a:r>
              <a:rPr lang="en-US" dirty="0" smtClean="0"/>
              <a:t>b</a:t>
            </a:r>
            <a:r>
              <a:rPr lang="el-GR" dirty="0" smtClean="0"/>
              <a:t>) iii.</a:t>
            </a:r>
          </a:p>
          <a:p>
            <a:pPr marL="36000" indent="0" algn="r">
              <a:lnSpc>
                <a:spcPct val="120000"/>
              </a:lnSpc>
              <a:spcBef>
                <a:spcPts val="0"/>
              </a:spcBef>
              <a:buNone/>
            </a:pPr>
            <a:r>
              <a:rPr lang="el-GR" dirty="0" smtClean="0"/>
              <a:t>Μονάδες 5</a:t>
            </a:r>
            <a:endParaRPr lang="el-GR" dirty="0"/>
          </a:p>
        </p:txBody>
      </p:sp>
      <p:sp>
        <p:nvSpPr>
          <p:cNvPr id="4" name="3 - Θέση ημερομηνίας"/>
          <p:cNvSpPr>
            <a:spLocks noGrp="1"/>
          </p:cNvSpPr>
          <p:nvPr>
            <p:ph type="dt" sz="half" idx="10"/>
          </p:nvPr>
        </p:nvSpPr>
        <p:spPr/>
        <p:txBody>
          <a:bodyPr/>
          <a:lstStyle/>
          <a:p>
            <a:fld id="{30921CD4-694A-47E3-9656-570E96F0CB2A}" type="datetime1">
              <a:rPr lang="el-GR" smtClean="0"/>
              <a:t>13/4/2010</a:t>
            </a:fld>
            <a:endParaRPr lang="el-GR"/>
          </a:p>
        </p:txBody>
      </p:sp>
      <p:sp>
        <p:nvSpPr>
          <p:cNvPr id="5" name="4 - Θέση αριθμού διαφάνειας"/>
          <p:cNvSpPr>
            <a:spLocks noGrp="1"/>
          </p:cNvSpPr>
          <p:nvPr>
            <p:ph type="sldNum" sz="quarter" idx="12"/>
          </p:nvPr>
        </p:nvSpPr>
        <p:spPr/>
        <p:txBody>
          <a:bodyPr/>
          <a:lstStyle/>
          <a:p>
            <a:fld id="{F5C43B15-8A0A-4084-8922-4A4C91BD5933}" type="slidenum">
              <a:rPr lang="el-GR" smtClean="0"/>
              <a:pPr/>
              <a:t>17</a:t>
            </a:fld>
            <a:endParaRPr lang="el-GR"/>
          </a:p>
        </p:txBody>
      </p:sp>
      <p:sp>
        <p:nvSpPr>
          <p:cNvPr id="6" name="5 - Θέση υποσέλιδου"/>
          <p:cNvSpPr>
            <a:spLocks noGrp="1"/>
          </p:cNvSpPr>
          <p:nvPr>
            <p:ph type="ftr" sz="quarter" idx="11"/>
          </p:nvPr>
        </p:nvSpPr>
        <p:spPr/>
        <p:txBody>
          <a:bodyPr/>
          <a:lstStyle/>
          <a:p>
            <a:r>
              <a:rPr lang="el-GR" smtClean="0"/>
              <a:t>3ο Γενικό Λύκειο Κοζάνης</a:t>
            </a:r>
            <a:endParaRPr lang="el-G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2007 Θέμα 2</a:t>
            </a:r>
            <a:r>
              <a:rPr lang="el-GR" baseline="30000" dirty="0" smtClean="0"/>
              <a:t>ο</a:t>
            </a:r>
            <a:r>
              <a:rPr lang="el-GR" dirty="0" smtClean="0"/>
              <a:t> </a:t>
            </a:r>
            <a:endParaRPr lang="el-GR" dirty="0"/>
          </a:p>
        </p:txBody>
      </p:sp>
      <p:sp>
        <p:nvSpPr>
          <p:cNvPr id="3" name="2 - Θέση περιεχομένου"/>
          <p:cNvSpPr>
            <a:spLocks noGrp="1"/>
          </p:cNvSpPr>
          <p:nvPr>
            <p:ph idx="1"/>
          </p:nvPr>
        </p:nvSpPr>
        <p:spPr/>
        <p:txBody>
          <a:bodyPr numCol="2">
            <a:normAutofit fontScale="47500" lnSpcReduction="20000"/>
          </a:bodyPr>
          <a:lstStyle/>
          <a:p>
            <a:pPr>
              <a:buNone/>
            </a:pPr>
            <a:r>
              <a:rPr lang="el-GR" dirty="0" smtClean="0"/>
              <a:t>Δίνεται παρακάτω ένα πρόγραμμα με ένα υποπρόγραμμα:</a:t>
            </a:r>
          </a:p>
          <a:p>
            <a:pPr>
              <a:buNone/>
            </a:pPr>
            <a:r>
              <a:rPr lang="el-GR" dirty="0" smtClean="0"/>
              <a:t> </a:t>
            </a:r>
          </a:p>
          <a:p>
            <a:pPr>
              <a:spcBef>
                <a:spcPts val="0"/>
              </a:spcBef>
              <a:buNone/>
            </a:pPr>
            <a:r>
              <a:rPr lang="el-GR" dirty="0" smtClean="0"/>
              <a:t>ΠΡΟΓΡΑΜΜΑ Υπολογισμοί</a:t>
            </a:r>
          </a:p>
          <a:p>
            <a:pPr>
              <a:spcBef>
                <a:spcPts val="0"/>
              </a:spcBef>
              <a:buNone/>
            </a:pPr>
            <a:r>
              <a:rPr lang="el-GR" dirty="0" smtClean="0"/>
              <a:t>ΜΕΤΑΒΛΗΤΕΣ</a:t>
            </a:r>
          </a:p>
          <a:p>
            <a:pPr>
              <a:spcBef>
                <a:spcPts val="0"/>
              </a:spcBef>
              <a:buNone/>
            </a:pPr>
            <a:r>
              <a:rPr lang="el-GR" dirty="0" smtClean="0"/>
              <a:t>	ΠΡΑΓΜΑΤΙΚΕΣ: α, β, γ</a:t>
            </a:r>
          </a:p>
          <a:p>
            <a:pPr>
              <a:spcBef>
                <a:spcPts val="0"/>
              </a:spcBef>
              <a:buNone/>
            </a:pPr>
            <a:r>
              <a:rPr lang="el-GR" dirty="0" smtClean="0"/>
              <a:t>ΑΡΧΗ</a:t>
            </a:r>
          </a:p>
          <a:p>
            <a:pPr>
              <a:spcBef>
                <a:spcPts val="0"/>
              </a:spcBef>
              <a:buNone/>
            </a:pPr>
            <a:r>
              <a:rPr lang="el-GR" dirty="0" smtClean="0"/>
              <a:t>	ΔΙΑΒΑΣΕ α, β</a:t>
            </a:r>
          </a:p>
          <a:p>
            <a:pPr>
              <a:spcBef>
                <a:spcPts val="0"/>
              </a:spcBef>
              <a:buNone/>
            </a:pPr>
            <a:r>
              <a:rPr lang="el-GR" dirty="0" smtClean="0"/>
              <a:t>	γ </a:t>
            </a:r>
            <a:r>
              <a:rPr lang="el-GR" dirty="0" smtClean="0">
                <a:sym typeface="Wingdings"/>
              </a:rPr>
              <a:t></a:t>
            </a:r>
            <a:r>
              <a:rPr lang="el-GR" dirty="0" smtClean="0"/>
              <a:t> α + Πράξη (α, β)</a:t>
            </a:r>
          </a:p>
          <a:p>
            <a:pPr>
              <a:spcBef>
                <a:spcPts val="0"/>
              </a:spcBef>
              <a:buNone/>
            </a:pPr>
            <a:r>
              <a:rPr lang="el-GR" dirty="0" smtClean="0"/>
              <a:t>	ΓΡΑΨΕ γ</a:t>
            </a:r>
          </a:p>
          <a:p>
            <a:pPr>
              <a:spcBef>
                <a:spcPts val="0"/>
              </a:spcBef>
              <a:buNone/>
            </a:pPr>
            <a:r>
              <a:rPr lang="el-GR" dirty="0" smtClean="0"/>
              <a:t>ΤΕΛΟΣ_ΠΡΟΓΡΑΜΜΑΤΟΣ</a:t>
            </a:r>
          </a:p>
          <a:p>
            <a:pPr>
              <a:spcBef>
                <a:spcPts val="0"/>
              </a:spcBef>
              <a:buNone/>
            </a:pPr>
            <a:r>
              <a:rPr lang="el-GR" dirty="0" smtClean="0"/>
              <a:t> </a:t>
            </a:r>
          </a:p>
          <a:p>
            <a:pPr>
              <a:spcBef>
                <a:spcPts val="0"/>
              </a:spcBef>
              <a:buNone/>
            </a:pPr>
            <a:r>
              <a:rPr lang="el-GR" dirty="0" smtClean="0"/>
              <a:t>ΣΥΝΑΡΤΗΣΗ Πράξη (χ, ψ): ΠΡΑΓΜΑΤΙΚΗ</a:t>
            </a:r>
          </a:p>
          <a:p>
            <a:pPr>
              <a:spcBef>
                <a:spcPts val="0"/>
              </a:spcBef>
              <a:buNone/>
            </a:pPr>
            <a:r>
              <a:rPr lang="el-GR" dirty="0" smtClean="0"/>
              <a:t>ΜΕΤΑΒΛΗΤΕΣ</a:t>
            </a:r>
          </a:p>
          <a:p>
            <a:pPr>
              <a:spcBef>
                <a:spcPts val="0"/>
              </a:spcBef>
              <a:buNone/>
            </a:pPr>
            <a:r>
              <a:rPr lang="el-GR" dirty="0" smtClean="0"/>
              <a:t>	ΠΡΑΓΜΑΤΙΚΕΣ: χ, ψ</a:t>
            </a:r>
          </a:p>
          <a:p>
            <a:pPr>
              <a:spcBef>
                <a:spcPts val="0"/>
              </a:spcBef>
              <a:buNone/>
            </a:pPr>
            <a:r>
              <a:rPr lang="el-GR" dirty="0" smtClean="0"/>
              <a:t>ΑΡΧΗ</a:t>
            </a:r>
          </a:p>
          <a:p>
            <a:pPr>
              <a:spcBef>
                <a:spcPts val="0"/>
              </a:spcBef>
              <a:buNone/>
            </a:pPr>
            <a:r>
              <a:rPr lang="el-GR" dirty="0" smtClean="0"/>
              <a:t>	ΑΝ χ &gt;= ψ ΤΟΤΕ</a:t>
            </a:r>
          </a:p>
          <a:p>
            <a:pPr>
              <a:spcBef>
                <a:spcPts val="0"/>
              </a:spcBef>
              <a:buNone/>
            </a:pPr>
            <a:r>
              <a:rPr lang="el-GR" dirty="0" smtClean="0"/>
              <a:t>		Πράξη </a:t>
            </a:r>
            <a:r>
              <a:rPr lang="el-GR" dirty="0" smtClean="0">
                <a:sym typeface="Wingdings"/>
              </a:rPr>
              <a:t></a:t>
            </a:r>
            <a:r>
              <a:rPr lang="el-GR" dirty="0" smtClean="0"/>
              <a:t> χ – ψ</a:t>
            </a:r>
          </a:p>
          <a:p>
            <a:pPr>
              <a:spcBef>
                <a:spcPts val="0"/>
              </a:spcBef>
              <a:buNone/>
            </a:pPr>
            <a:r>
              <a:rPr lang="el-GR" dirty="0" smtClean="0"/>
              <a:t>	ΑΛΛΙΩΣ</a:t>
            </a:r>
          </a:p>
          <a:p>
            <a:pPr>
              <a:spcBef>
                <a:spcPts val="0"/>
              </a:spcBef>
              <a:buNone/>
            </a:pPr>
            <a:r>
              <a:rPr lang="el-GR" dirty="0" smtClean="0"/>
              <a:t>		Πράξη </a:t>
            </a:r>
            <a:r>
              <a:rPr lang="el-GR" dirty="0" smtClean="0">
                <a:sym typeface="Wingdings"/>
              </a:rPr>
              <a:t></a:t>
            </a:r>
            <a:r>
              <a:rPr lang="el-GR" dirty="0" smtClean="0"/>
              <a:t> χ + ψ</a:t>
            </a:r>
          </a:p>
          <a:p>
            <a:pPr>
              <a:spcBef>
                <a:spcPts val="0"/>
              </a:spcBef>
              <a:buNone/>
            </a:pPr>
            <a:r>
              <a:rPr lang="el-GR" dirty="0" smtClean="0"/>
              <a:t>	ΤΕΛΟΣ_ΑΝ</a:t>
            </a:r>
          </a:p>
          <a:p>
            <a:pPr>
              <a:spcBef>
                <a:spcPts val="0"/>
              </a:spcBef>
              <a:buNone/>
            </a:pPr>
            <a:r>
              <a:rPr lang="el-GR" dirty="0" smtClean="0"/>
              <a:t>ΤΕΛΟΣ_ΣΥΝΑΡΤΗΣΗΣ</a:t>
            </a:r>
          </a:p>
          <a:p>
            <a:pPr>
              <a:buNone/>
            </a:pPr>
            <a:r>
              <a:rPr lang="el-GR" dirty="0" smtClean="0"/>
              <a:t> </a:t>
            </a:r>
          </a:p>
          <a:p>
            <a:pPr lvl="0">
              <a:buNone/>
            </a:pPr>
            <a:endParaRPr lang="el-GR" dirty="0" smtClean="0"/>
          </a:p>
          <a:p>
            <a:pPr lvl="0">
              <a:buNone/>
            </a:pPr>
            <a:r>
              <a:rPr lang="el-GR" dirty="0" smtClean="0"/>
              <a:t>Να ξαναγράψετε το πρόγραμμα, ώστε να επιτελεί την ίδια λειτουργία χρησιμοποιώντας διαδικασία αντί συνάρτησης.</a:t>
            </a:r>
          </a:p>
          <a:p>
            <a:pPr algn="r">
              <a:buNone/>
            </a:pPr>
            <a:r>
              <a:rPr lang="el-GR" dirty="0" smtClean="0"/>
              <a:t>Μονάδες 7</a:t>
            </a:r>
          </a:p>
          <a:p>
            <a:pPr lvl="0">
              <a:buNone/>
            </a:pPr>
            <a:r>
              <a:rPr lang="el-GR" dirty="0" smtClean="0"/>
              <a:t>Να ξαναγράψετε το πρόγραμμα που δόθηκε αρχικά, ώστε να επιτελεί την ίδια λειτουργία χωρίς τη χρήση υποπρογράμματος.</a:t>
            </a:r>
          </a:p>
          <a:p>
            <a:pPr algn="r">
              <a:buNone/>
            </a:pPr>
            <a:r>
              <a:rPr lang="el-GR" dirty="0" smtClean="0"/>
              <a:t>Μονάδες 7</a:t>
            </a:r>
          </a:p>
          <a:p>
            <a:pPr lvl="0">
              <a:buNone/>
            </a:pPr>
            <a:r>
              <a:rPr lang="el-GR" dirty="0" smtClean="0"/>
              <a:t>Να γράψετε στο τετράδιό σας τις τιμές που θα εμφανιστούν κατά την εκτέλεση του αρχικού προγράμματος που δόθηκε, αν ως τιμές εισόδου δοθούν οι αριθμοί:</a:t>
            </a:r>
          </a:p>
          <a:p>
            <a:pPr lvl="1">
              <a:buNone/>
            </a:pPr>
            <a:r>
              <a:rPr lang="el-GR" dirty="0" smtClean="0"/>
              <a:t>α = 10 β = 5</a:t>
            </a:r>
          </a:p>
          <a:p>
            <a:pPr lvl="1">
              <a:buNone/>
            </a:pPr>
            <a:r>
              <a:rPr lang="el-GR" dirty="0" smtClean="0"/>
              <a:t>α = 5 β = 5</a:t>
            </a:r>
          </a:p>
          <a:p>
            <a:pPr lvl="1">
              <a:buNone/>
            </a:pPr>
            <a:r>
              <a:rPr lang="el-GR" dirty="0" smtClean="0"/>
              <a:t>α = 3 β = 5</a:t>
            </a:r>
          </a:p>
          <a:p>
            <a:pPr algn="r">
              <a:buNone/>
            </a:pPr>
            <a:r>
              <a:rPr lang="el-GR" dirty="0" smtClean="0"/>
              <a:t>Μονάδες 6</a:t>
            </a:r>
          </a:p>
          <a:p>
            <a:pPr>
              <a:buNone/>
            </a:pPr>
            <a:endParaRPr lang="el-GR" dirty="0"/>
          </a:p>
        </p:txBody>
      </p:sp>
      <p:sp>
        <p:nvSpPr>
          <p:cNvPr id="4" name="3 - Θέση ημερομηνίας"/>
          <p:cNvSpPr>
            <a:spLocks noGrp="1"/>
          </p:cNvSpPr>
          <p:nvPr>
            <p:ph type="dt" sz="half" idx="10"/>
          </p:nvPr>
        </p:nvSpPr>
        <p:spPr/>
        <p:txBody>
          <a:bodyPr/>
          <a:lstStyle/>
          <a:p>
            <a:fld id="{A6ED1FC6-A497-48CD-98B6-C7DF4C3ED482}" type="datetime1">
              <a:rPr lang="el-GR" smtClean="0"/>
              <a:t>13/4/2010</a:t>
            </a:fld>
            <a:endParaRPr lang="el-GR"/>
          </a:p>
        </p:txBody>
      </p:sp>
      <p:sp>
        <p:nvSpPr>
          <p:cNvPr id="5" name="4 - Θέση αριθμού διαφάνειας"/>
          <p:cNvSpPr>
            <a:spLocks noGrp="1"/>
          </p:cNvSpPr>
          <p:nvPr>
            <p:ph type="sldNum" sz="quarter" idx="12"/>
          </p:nvPr>
        </p:nvSpPr>
        <p:spPr/>
        <p:txBody>
          <a:bodyPr/>
          <a:lstStyle/>
          <a:p>
            <a:fld id="{F5C43B15-8A0A-4084-8922-4A4C91BD5933}" type="slidenum">
              <a:rPr lang="el-GR" smtClean="0"/>
              <a:pPr/>
              <a:t>18</a:t>
            </a:fld>
            <a:endParaRPr lang="el-GR"/>
          </a:p>
        </p:txBody>
      </p:sp>
      <p:sp>
        <p:nvSpPr>
          <p:cNvPr id="6" name="5 - Θέση υποσέλιδου"/>
          <p:cNvSpPr>
            <a:spLocks noGrp="1"/>
          </p:cNvSpPr>
          <p:nvPr>
            <p:ph type="ftr" sz="quarter" idx="11"/>
          </p:nvPr>
        </p:nvSpPr>
        <p:spPr/>
        <p:txBody>
          <a:bodyPr/>
          <a:lstStyle/>
          <a:p>
            <a:r>
              <a:rPr lang="el-GR" smtClean="0"/>
              <a:t>3ο Γενικό Λύκειο Κοζάνης</a:t>
            </a:r>
            <a:endParaRPr lang="el-G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2007 Θέμα 4</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idx="1"/>
          </p:nvPr>
        </p:nvSpPr>
        <p:spPr/>
        <p:txBody>
          <a:bodyPr>
            <a:normAutofit fontScale="47500" lnSpcReduction="20000"/>
          </a:bodyPr>
          <a:lstStyle/>
          <a:p>
            <a:pPr marL="72000" indent="0">
              <a:spcBef>
                <a:spcPts val="0"/>
              </a:spcBef>
              <a:buNone/>
            </a:pPr>
            <a:r>
              <a:rPr lang="el-GR" dirty="0" smtClean="0"/>
              <a:t>Μια σύγχρονη πτηνοτροφική μονάδα παρακολουθεί την ημερήσια παραγωγή αυγών και καταγράφει τα στοιχεία σε ηλεκτρονικό αρχείο. Να αναπτύξετε αλγόριθμο ο οποίος θα διαχειρίζεται τα στοιχεία της μονάδας στη διάρκεια ενός έτους. Για το σκοπό αυτό:</a:t>
            </a:r>
          </a:p>
          <a:p>
            <a:pPr marL="72000" indent="0">
              <a:spcBef>
                <a:spcPts val="0"/>
              </a:spcBef>
              <a:buNone/>
            </a:pPr>
            <a:r>
              <a:rPr lang="el-GR" dirty="0" smtClean="0"/>
              <a:t>Α. Να κατασκευάσετε κύριο πρόγραμμα το οποίο:</a:t>
            </a:r>
          </a:p>
          <a:p>
            <a:pPr marL="72000" indent="0">
              <a:spcBef>
                <a:spcPts val="0"/>
              </a:spcBef>
              <a:buNone/>
            </a:pPr>
            <a:r>
              <a:rPr lang="el-GR" dirty="0" smtClean="0"/>
              <a:t>1. να ζητάει το έτος παρακολούθησης, ελέγχοντας ότι πρόκειται για έτος του 21ου αιώνα (από 2000 μέχρι και 2099). Ο αλγόριθμος να δημιουργεί πίνακα με τον αριθμό των ημερών για καθέναν από τους δώδεκα μήνες του έτους που δόθηκε. Ο αριθμός των ημερών του μήνα θα υπολογίζεται από υποπρόγραμμα το οποίο θα κατασκευάσετε για το σκοπό αυτό. Η λειτουργία του υποπρογράμματος περιγράφεται στο ερώτημα Β.</a:t>
            </a:r>
          </a:p>
          <a:p>
            <a:pPr marL="72000" indent="0" algn="r">
              <a:spcBef>
                <a:spcPts val="0"/>
              </a:spcBef>
              <a:buNone/>
            </a:pPr>
            <a:r>
              <a:rPr lang="el-GR" dirty="0" smtClean="0"/>
              <a:t>Μονάδες 3</a:t>
            </a:r>
          </a:p>
          <a:p>
            <a:pPr marL="72000" indent="0">
              <a:spcBef>
                <a:spcPts val="0"/>
              </a:spcBef>
              <a:buNone/>
            </a:pPr>
            <a:r>
              <a:rPr lang="el-GR" dirty="0" smtClean="0"/>
              <a:t>2. να ζητάει την ημερήσια παραγωγή (αριθμό αυγών) για κάθε μέρα του έτους και να καταχωρίζει τις τιμές σε πίνακα δύο διαστάσεων, με μια γραμμή για κάθε μήνα.</a:t>
            </a:r>
          </a:p>
          <a:p>
            <a:pPr marL="72000" indent="0" algn="r">
              <a:spcBef>
                <a:spcPts val="0"/>
              </a:spcBef>
              <a:buNone/>
            </a:pPr>
            <a:r>
              <a:rPr lang="el-GR" dirty="0" smtClean="0"/>
              <a:t>Μονάδες 3</a:t>
            </a:r>
          </a:p>
          <a:p>
            <a:pPr marL="72000" indent="0">
              <a:spcBef>
                <a:spcPts val="0"/>
              </a:spcBef>
              <a:buNone/>
            </a:pPr>
            <a:r>
              <a:rPr lang="el-GR" dirty="0" smtClean="0"/>
              <a:t>3. να εμφανίζει τον τρίτο κατά σειρά από τους μήνες του έτους που έχουν ο καθένας μέσο όρο ημερήσιας παραγωγής μέχρι και δέκα ποσοστιαίες μονάδες πάνω ή κάτω από τον ετήσιο μέσο όρο. Αν δεν βρει τέτοιο μήνα, να εμφανίζει κατάλληλο μήνυμα.</a:t>
            </a:r>
          </a:p>
          <a:p>
            <a:pPr marL="72000" indent="0" algn="r">
              <a:spcBef>
                <a:spcPts val="0"/>
              </a:spcBef>
              <a:buNone/>
            </a:pPr>
            <a:r>
              <a:rPr lang="el-GR" dirty="0" smtClean="0"/>
              <a:t>Μονάδες 8</a:t>
            </a:r>
          </a:p>
          <a:p>
            <a:pPr marL="72000" indent="0">
              <a:spcBef>
                <a:spcPts val="0"/>
              </a:spcBef>
              <a:buNone/>
            </a:pPr>
            <a:r>
              <a:rPr lang="el-GR" dirty="0" smtClean="0"/>
              <a:t>Β. Να κατασκευάσετε υποπρόγραμμα το οποίο να δέχεται ως παραμέτρους κάποιο έτος και τον αριθμό κάποιου μήνα (1 έως 12), και να επιστρέφει τον αριθμό των ημερών του συγκεκριμένου μήνα. Όταν το έτος είναι δίσεκτο, ο Φεβρουάριος έχει 29 ημέρες, διαφορετικά έχει 28. Δίσεκτα είναι τα έτη που διαιρούνται με το 4 αλλά όχι με το 100, καθώς και εκείνα που διαιρούνται με το 400. Για τους υπόλοιπους μήνες, πλην του Φεβρουαρίου, ισχύει το εξής: μέχρι και τον Ιούλιο (7ος μήνας) οι μονοί μήνες έχουν 31 ημέρες και οι ζυγοί 30. Για τους μήνες μετά τον Ιούλιο, ισχύει το αντίστροφο.</a:t>
            </a:r>
          </a:p>
          <a:p>
            <a:pPr marL="72000" indent="0" algn="r">
              <a:spcBef>
                <a:spcPts val="0"/>
              </a:spcBef>
              <a:buNone/>
            </a:pPr>
            <a:r>
              <a:rPr lang="el-GR" dirty="0" smtClean="0"/>
              <a:t>Μονάδες 6</a:t>
            </a:r>
            <a:endParaRPr lang="el-GR" dirty="0"/>
          </a:p>
        </p:txBody>
      </p:sp>
      <p:sp>
        <p:nvSpPr>
          <p:cNvPr id="4" name="3 - Θέση ημερομηνίας"/>
          <p:cNvSpPr>
            <a:spLocks noGrp="1"/>
          </p:cNvSpPr>
          <p:nvPr>
            <p:ph type="dt" sz="half" idx="10"/>
          </p:nvPr>
        </p:nvSpPr>
        <p:spPr/>
        <p:txBody>
          <a:bodyPr/>
          <a:lstStyle/>
          <a:p>
            <a:fld id="{E4444431-45E9-49FA-8AFC-23AA76E62D1A}" type="datetime1">
              <a:rPr lang="el-GR" smtClean="0"/>
              <a:t>13/4/2010</a:t>
            </a:fld>
            <a:endParaRPr lang="el-GR"/>
          </a:p>
        </p:txBody>
      </p:sp>
      <p:sp>
        <p:nvSpPr>
          <p:cNvPr id="5" name="4 - Θέση υποσέλιδου"/>
          <p:cNvSpPr>
            <a:spLocks noGrp="1"/>
          </p:cNvSpPr>
          <p:nvPr>
            <p:ph type="ftr" sz="quarter" idx="11"/>
          </p:nvPr>
        </p:nvSpPr>
        <p:spPr/>
        <p:txBody>
          <a:bodyPr/>
          <a:lstStyle/>
          <a:p>
            <a:r>
              <a:rPr lang="el-GR" smtClean="0"/>
              <a:t>3ο Γενικό Λύκειο Κοζάνης</a:t>
            </a:r>
            <a:endParaRPr lang="el-GR"/>
          </a:p>
        </p:txBody>
      </p:sp>
      <p:sp>
        <p:nvSpPr>
          <p:cNvPr id="6" name="5 - Θέση αριθμού διαφάνειας"/>
          <p:cNvSpPr>
            <a:spLocks noGrp="1"/>
          </p:cNvSpPr>
          <p:nvPr>
            <p:ph type="sldNum" sz="quarter" idx="12"/>
          </p:nvPr>
        </p:nvSpPr>
        <p:spPr/>
        <p:txBody>
          <a:bodyPr/>
          <a:lstStyle/>
          <a:p>
            <a:fld id="{1D7FE843-304C-44D2-9F4E-2F4EFC4C0C2E}" type="slidenum">
              <a:rPr lang="el-GR" smtClean="0"/>
              <a:pPr/>
              <a:t>19</a:t>
            </a:fld>
            <a:endParaRPr lang="el-GR"/>
          </a:p>
        </p:txBody>
      </p:sp>
    </p:spTree>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2008 Θέμα 3</a:t>
            </a:r>
            <a:r>
              <a:rPr lang="el-GR" baseline="30000" dirty="0" smtClean="0"/>
              <a:t>ο</a:t>
            </a:r>
            <a:r>
              <a:rPr lang="el-GR" dirty="0" smtClean="0"/>
              <a:t> </a:t>
            </a:r>
            <a:endParaRPr lang="el-GR" dirty="0"/>
          </a:p>
        </p:txBody>
      </p:sp>
      <p:sp>
        <p:nvSpPr>
          <p:cNvPr id="3" name="2 - Θέση περιεχομένου"/>
          <p:cNvSpPr>
            <a:spLocks noGrp="1"/>
          </p:cNvSpPr>
          <p:nvPr>
            <p:ph idx="1"/>
          </p:nvPr>
        </p:nvSpPr>
        <p:spPr/>
        <p:txBody>
          <a:bodyPr numCol="2">
            <a:normAutofit fontScale="47500" lnSpcReduction="20000"/>
          </a:bodyPr>
          <a:lstStyle/>
          <a:p>
            <a:pPr marL="0" indent="0">
              <a:buNone/>
            </a:pPr>
            <a:r>
              <a:rPr lang="el-GR" dirty="0" smtClean="0"/>
              <a:t>Μία εταιρεία ενοικίασης αυτοκινήτων έχει νοικιάσει 30 αυτοκίνητα τα οποία κατηγοριοποιούνται σε οικολογικά και συμβατικά. Η πολιτική χρέωσης για την ενοικίαση ανά κατηγορία και ανά ημέρα δίνεται στον παρακάτω πίνακα.</a:t>
            </a:r>
          </a:p>
          <a:p>
            <a:pPr marL="0" indent="0" defTabSz="360000">
              <a:buNone/>
            </a:pPr>
            <a:r>
              <a:rPr lang="el-GR" dirty="0" smtClean="0"/>
              <a:t>ΗΜΕΡΕΣ	ΟΙΚΟΛΟΓΙΚΑ		ΣΥΜΒΑΤΙΚΑ</a:t>
            </a:r>
          </a:p>
          <a:p>
            <a:pPr marL="0" indent="0" defTabSz="360000">
              <a:buNone/>
            </a:pPr>
            <a:r>
              <a:rPr lang="el-GR" dirty="0" smtClean="0"/>
              <a:t>1-7		30€ ανά ημέρα	40€ ανά ημέρα</a:t>
            </a:r>
          </a:p>
          <a:p>
            <a:pPr marL="0" indent="0" defTabSz="360000">
              <a:buNone/>
            </a:pPr>
            <a:r>
              <a:rPr lang="el-GR" dirty="0" smtClean="0"/>
              <a:t>8-16		20€ ανά ημέρα	30€ ανά ημέρα</a:t>
            </a:r>
          </a:p>
          <a:p>
            <a:pPr marL="0" indent="0" defTabSz="360000">
              <a:buNone/>
            </a:pPr>
            <a:r>
              <a:rPr lang="el-GR" dirty="0" smtClean="0"/>
              <a:t>17+		10€ ανά ημέρα	20€ ανά ημέρα</a:t>
            </a:r>
          </a:p>
          <a:p>
            <a:pPr marL="0" lvl="0" indent="0">
              <a:buNone/>
            </a:pPr>
            <a:endParaRPr lang="el-GR" dirty="0" smtClean="0"/>
          </a:p>
          <a:p>
            <a:pPr marL="0" lvl="0" indent="0">
              <a:buNone/>
            </a:pPr>
            <a:r>
              <a:rPr lang="el-GR" dirty="0" smtClean="0"/>
              <a:t>Να αναπτύξετε πρόγραμμα το οποίο:</a:t>
            </a:r>
          </a:p>
          <a:p>
            <a:pPr marL="0" indent="0">
              <a:buNone/>
            </a:pPr>
            <a:r>
              <a:rPr lang="el-GR" dirty="0" smtClean="0"/>
              <a:t>Περιλαμβάνει τμήμα δηλώσεων μεταβλητών.</a:t>
            </a:r>
          </a:p>
          <a:p>
            <a:pPr marL="0" indent="0" algn="r">
              <a:buNone/>
            </a:pPr>
            <a:r>
              <a:rPr lang="el-GR" dirty="0" smtClean="0"/>
              <a:t>Μονάδες 2</a:t>
            </a:r>
          </a:p>
          <a:p>
            <a:pPr marL="0" indent="0">
              <a:buNone/>
            </a:pPr>
            <a:r>
              <a:rPr lang="el-GR" dirty="0" smtClean="0"/>
              <a:t>Για κάθε αυτοκίνητο το οποίο έχει ενοικιαστεί:</a:t>
            </a:r>
          </a:p>
          <a:p>
            <a:pPr marL="0" indent="0">
              <a:buNone/>
            </a:pPr>
            <a:r>
              <a:rPr lang="el-GR" dirty="0" smtClean="0"/>
              <a:t>Διαβάζει την κατηγορία του («ΟΙΚΟΛΟΓΙΚΑ» ή «ΣΥΜΒΑΤΙΚΑ») και τις ημέρες ενοικίασης.</a:t>
            </a:r>
          </a:p>
          <a:p>
            <a:pPr marL="0" indent="0" algn="r">
              <a:buNone/>
            </a:pPr>
            <a:r>
              <a:rPr lang="el-GR" dirty="0" smtClean="0"/>
              <a:t>Μονάδες 2</a:t>
            </a:r>
          </a:p>
          <a:p>
            <a:pPr marL="0" indent="0">
              <a:buNone/>
            </a:pPr>
            <a:r>
              <a:rPr lang="el-GR" dirty="0" smtClean="0"/>
              <a:t>Καλεί υποπρόγραμμα με είσοδο την κατηγορία του αυτοκινήτου και τις ημέρες ενοικίασης και υπολογίζει με βάση τον παραπάνω πίνακα τη χρέωση.</a:t>
            </a:r>
          </a:p>
          <a:p>
            <a:pPr marL="0" indent="0" algn="r">
              <a:buNone/>
            </a:pPr>
            <a:r>
              <a:rPr lang="el-GR" dirty="0" smtClean="0"/>
              <a:t>Μονάδες 2</a:t>
            </a:r>
          </a:p>
          <a:p>
            <a:pPr marL="0" indent="0">
              <a:buNone/>
            </a:pPr>
            <a:r>
              <a:rPr lang="el-GR" dirty="0" smtClean="0"/>
              <a:t>Εμφανίζει το μήνυμα “χρέωση” και τη χρέωση που υπολογίσατε.</a:t>
            </a:r>
          </a:p>
          <a:p>
            <a:pPr marL="0" indent="0" algn="r">
              <a:buNone/>
            </a:pPr>
            <a:r>
              <a:rPr lang="el-GR" dirty="0" smtClean="0"/>
              <a:t>Μονάδες 2</a:t>
            </a:r>
          </a:p>
          <a:p>
            <a:pPr marL="0" indent="0">
              <a:buNone/>
            </a:pPr>
            <a:r>
              <a:rPr lang="el-GR" dirty="0" smtClean="0"/>
              <a:t>Υπολογίζει και εμφανίζει το πλήθος των οικολογικών και των συμβατικών αυτοκινήτων.</a:t>
            </a:r>
          </a:p>
          <a:p>
            <a:pPr marL="0" indent="0" algn="r">
              <a:buNone/>
            </a:pPr>
            <a:r>
              <a:rPr lang="el-GR" dirty="0" smtClean="0"/>
              <a:t>Μονάδες 4</a:t>
            </a:r>
          </a:p>
          <a:p>
            <a:pPr marL="0" lvl="0" indent="0">
              <a:buNone/>
            </a:pPr>
            <a:r>
              <a:rPr lang="el-GR" dirty="0" smtClean="0"/>
              <a:t>Να κατασκευάσετε το κατάλληλο υποπρόγραμμα του ερωτήματος 1.</a:t>
            </a:r>
            <a:r>
              <a:rPr lang="en-US" dirty="0" smtClean="0"/>
              <a:t>b</a:t>
            </a:r>
            <a:r>
              <a:rPr lang="el-GR" dirty="0" smtClean="0"/>
              <a:t>.ii .</a:t>
            </a:r>
          </a:p>
          <a:p>
            <a:pPr marL="0" indent="0" algn="r">
              <a:buNone/>
            </a:pPr>
            <a:r>
              <a:rPr lang="el-GR" dirty="0" smtClean="0"/>
              <a:t>Μονάδες 8</a:t>
            </a:r>
          </a:p>
          <a:p>
            <a:pPr marL="0" indent="0">
              <a:buNone/>
            </a:pPr>
            <a:r>
              <a:rPr lang="el-GR" dirty="0" smtClean="0"/>
              <a:t>ΣΗΜΕΙΩΣΗ: </a:t>
            </a:r>
          </a:p>
          <a:p>
            <a:pPr marL="0" indent="0">
              <a:buNone/>
            </a:pPr>
            <a:r>
              <a:rPr lang="el-GR" dirty="0" smtClean="0"/>
              <a:t>1)Δεν απαιτείται έλεγχος εγκυρότητας για τα δεδομένα εισόδου και</a:t>
            </a:r>
          </a:p>
          <a:p>
            <a:pPr marL="0" indent="0">
              <a:buNone/>
            </a:pPr>
            <a:r>
              <a:rPr lang="el-GR" dirty="0" smtClean="0"/>
              <a:t>2) Ο υπολογισμός της χρέωσης δεν πρέπει να γίνει κλιμακωτά.</a:t>
            </a:r>
          </a:p>
          <a:p>
            <a:pPr marL="0" indent="0">
              <a:buNone/>
            </a:pPr>
            <a:endParaRPr lang="el-GR" dirty="0"/>
          </a:p>
        </p:txBody>
      </p:sp>
      <p:sp>
        <p:nvSpPr>
          <p:cNvPr id="4" name="3 - Θέση ημερομηνίας"/>
          <p:cNvSpPr>
            <a:spLocks noGrp="1"/>
          </p:cNvSpPr>
          <p:nvPr>
            <p:ph type="dt" sz="half" idx="10"/>
          </p:nvPr>
        </p:nvSpPr>
        <p:spPr/>
        <p:txBody>
          <a:bodyPr/>
          <a:lstStyle/>
          <a:p>
            <a:fld id="{257FF9A7-C312-41DE-9A55-D30F0D3BCD6F}" type="datetime1">
              <a:rPr lang="el-GR" smtClean="0"/>
              <a:t>13/4/2010</a:t>
            </a:fld>
            <a:endParaRPr lang="el-GR"/>
          </a:p>
        </p:txBody>
      </p:sp>
      <p:sp>
        <p:nvSpPr>
          <p:cNvPr id="5" name="4 - Θέση αριθμού διαφάνειας"/>
          <p:cNvSpPr>
            <a:spLocks noGrp="1"/>
          </p:cNvSpPr>
          <p:nvPr>
            <p:ph type="sldNum" sz="quarter" idx="12"/>
          </p:nvPr>
        </p:nvSpPr>
        <p:spPr/>
        <p:txBody>
          <a:bodyPr/>
          <a:lstStyle/>
          <a:p>
            <a:fld id="{F5C43B15-8A0A-4084-8922-4A4C91BD5933}" type="slidenum">
              <a:rPr lang="el-GR" smtClean="0"/>
              <a:pPr/>
              <a:t>20</a:t>
            </a:fld>
            <a:endParaRPr lang="el-GR"/>
          </a:p>
        </p:txBody>
      </p:sp>
      <p:sp>
        <p:nvSpPr>
          <p:cNvPr id="6" name="5 - Θέση υποσέλιδου"/>
          <p:cNvSpPr>
            <a:spLocks noGrp="1"/>
          </p:cNvSpPr>
          <p:nvPr>
            <p:ph type="ftr" sz="quarter" idx="11"/>
          </p:nvPr>
        </p:nvSpPr>
        <p:spPr/>
        <p:txBody>
          <a:bodyPr/>
          <a:lstStyle/>
          <a:p>
            <a:r>
              <a:rPr lang="el-GR" smtClean="0"/>
              <a:t>3ο Γενικό Λύκειο Κοζάνης</a:t>
            </a:r>
            <a:endParaRPr lang="el-G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2008 Θέμα 4</a:t>
            </a:r>
            <a:r>
              <a:rPr lang="el-GR" baseline="30000" dirty="0" smtClean="0"/>
              <a:t>ο</a:t>
            </a:r>
            <a:r>
              <a:rPr lang="el-GR" dirty="0" smtClean="0"/>
              <a:t> </a:t>
            </a:r>
            <a:r>
              <a:rPr lang="el-GR" smtClean="0"/>
              <a:t>(επαναληπτικές)</a:t>
            </a:r>
            <a:endParaRPr lang="el-GR" dirty="0"/>
          </a:p>
        </p:txBody>
      </p:sp>
      <p:sp>
        <p:nvSpPr>
          <p:cNvPr id="3" name="2 - Θέση περιεχομένου"/>
          <p:cNvSpPr>
            <a:spLocks noGrp="1"/>
          </p:cNvSpPr>
          <p:nvPr>
            <p:ph idx="1"/>
          </p:nvPr>
        </p:nvSpPr>
        <p:spPr/>
        <p:txBody>
          <a:bodyPr numCol="2">
            <a:normAutofit fontScale="47500" lnSpcReduction="20000"/>
          </a:bodyPr>
          <a:lstStyle/>
          <a:p>
            <a:pPr marL="108000" indent="0">
              <a:spcBef>
                <a:spcPts val="0"/>
              </a:spcBef>
              <a:buNone/>
            </a:pPr>
            <a:r>
              <a:rPr lang="el-GR" dirty="0" smtClean="0"/>
              <a:t>Στο άθλημα των 110 μέτρων μετ’ εμποδίων, στους δύο ημιτελικούς αγώνες συμμετέχουν δέκα έξι (16) αθλητές (8 σε κάθε ημιτελικό). Σύμφωνα με τον κανονισμό στον τελικό προκρίνεται ο πρώτος αθλητής κάθε ημιτελικού. Η οκτάδα του τελικού συμπληρώνεται με τους αθλητές που έχουν τους έξι (6) καλύτερους χρόνους απ’ όλους τους υπόλοιπους συμμετέχοντες. Να θεωρήσετε ότι δεν υπάρχουν αθλητές με ίδιους χρόνους.</a:t>
            </a:r>
          </a:p>
          <a:p>
            <a:pPr marL="108000" indent="0">
              <a:spcBef>
                <a:spcPts val="0"/>
              </a:spcBef>
              <a:buNone/>
            </a:pPr>
            <a:r>
              <a:rPr lang="el-GR" dirty="0" smtClean="0"/>
              <a:t>1. Να γράψετε πρόγραμμα στη «ΓΛΩΣΣΑ» το οποίο</a:t>
            </a:r>
          </a:p>
          <a:p>
            <a:pPr marL="108000" indent="0">
              <a:spcBef>
                <a:spcPts val="0"/>
              </a:spcBef>
              <a:buNone/>
            </a:pPr>
            <a:r>
              <a:rPr lang="el-GR" dirty="0" smtClean="0"/>
              <a:t>α. περιλαμβάνει το τμήμα δηλώσεων.</a:t>
            </a:r>
          </a:p>
          <a:p>
            <a:pPr marL="108000" indent="0" algn="r">
              <a:spcBef>
                <a:spcPts val="0"/>
              </a:spcBef>
              <a:buNone/>
            </a:pPr>
            <a:r>
              <a:rPr lang="el-GR" dirty="0" smtClean="0"/>
              <a:t>Μονάδες 2</a:t>
            </a:r>
          </a:p>
          <a:p>
            <a:pPr marL="108000" indent="0">
              <a:spcBef>
                <a:spcPts val="0"/>
              </a:spcBef>
              <a:buNone/>
            </a:pPr>
            <a:r>
              <a:rPr lang="el-GR" dirty="0" smtClean="0"/>
              <a:t>β. καλεί τη διαδικασία ΕΙΣΟΔΟΣ για κάθε ημιτελικό ξεχωριστά. Η διαδικασία διαβάζει το όνομα του αθλητή και τ</a:t>
            </a:r>
            <a:r>
              <a:rPr lang="en-US" dirty="0" smtClean="0"/>
              <a:t>o</a:t>
            </a:r>
            <a:r>
              <a:rPr lang="el-GR" dirty="0" smtClean="0"/>
              <a:t>ν χρόνο του (με ακρίβεια δεκάτου του δευτερολέπτου).</a:t>
            </a:r>
          </a:p>
          <a:p>
            <a:pPr marL="108000" indent="0" algn="r">
              <a:spcBef>
                <a:spcPts val="0"/>
              </a:spcBef>
              <a:buNone/>
            </a:pPr>
            <a:r>
              <a:rPr lang="el-GR" dirty="0" smtClean="0"/>
              <a:t>Μονάδες 2</a:t>
            </a:r>
          </a:p>
          <a:p>
            <a:pPr marL="108000" indent="0">
              <a:spcBef>
                <a:spcPts val="0"/>
              </a:spcBef>
              <a:buNone/>
            </a:pPr>
            <a:endParaRPr lang="el-GR" dirty="0" smtClean="0"/>
          </a:p>
          <a:p>
            <a:pPr marL="108000" indent="0">
              <a:spcBef>
                <a:spcPts val="0"/>
              </a:spcBef>
              <a:buNone/>
            </a:pPr>
            <a:r>
              <a:rPr lang="el-GR" dirty="0" smtClean="0"/>
              <a:t>γ. καλεί τη διαδικασία ΤΑΞΙΝΟΜΗΣΗ για κάθε ημιτελικό ξεχωριστά. Η διαδικασία ταξινομεί τους αθλητές ως προς τον χρόνο τους με αύξουσα σειρά.</a:t>
            </a:r>
          </a:p>
          <a:p>
            <a:pPr marL="108000" indent="0" algn="r">
              <a:spcBef>
                <a:spcPts val="0"/>
              </a:spcBef>
              <a:buNone/>
            </a:pPr>
            <a:r>
              <a:rPr lang="el-GR" dirty="0" smtClean="0"/>
              <a:t>Μονάδες 2</a:t>
            </a:r>
          </a:p>
          <a:p>
            <a:pPr marL="108000" indent="0">
              <a:spcBef>
                <a:spcPts val="0"/>
              </a:spcBef>
              <a:buNone/>
            </a:pPr>
            <a:r>
              <a:rPr lang="el-GR" dirty="0" smtClean="0"/>
              <a:t>δ. δημιουργεί τον πίνακα ΟΝ με τα ονόματα και τον πίνακα ΧΡ με τους αντίστοιχους χρόνους των αθλητών που προκρίθηκαν στον τελικό.</a:t>
            </a:r>
          </a:p>
          <a:p>
            <a:pPr marL="108000" indent="0" algn="r">
              <a:spcBef>
                <a:spcPts val="0"/>
              </a:spcBef>
              <a:buNone/>
            </a:pPr>
            <a:r>
              <a:rPr lang="el-GR" dirty="0" smtClean="0"/>
              <a:t>Μονάδες 6</a:t>
            </a:r>
          </a:p>
          <a:p>
            <a:pPr marL="108000" indent="0">
              <a:spcBef>
                <a:spcPts val="0"/>
              </a:spcBef>
              <a:buNone/>
            </a:pPr>
            <a:r>
              <a:rPr lang="el-GR" dirty="0" smtClean="0"/>
              <a:t>ε. εμφανίζει τα ονόματα και τους χρόνους των αθλητών που θα λάβουν μέρος στον τελικό.</a:t>
            </a:r>
          </a:p>
          <a:p>
            <a:pPr marL="108000" indent="0" algn="r">
              <a:spcBef>
                <a:spcPts val="0"/>
              </a:spcBef>
              <a:buNone/>
            </a:pPr>
            <a:r>
              <a:rPr lang="el-GR" dirty="0" smtClean="0"/>
              <a:t>Μονάδες 2</a:t>
            </a:r>
          </a:p>
          <a:p>
            <a:pPr marL="108000" indent="0">
              <a:spcBef>
                <a:spcPts val="0"/>
              </a:spcBef>
              <a:buNone/>
            </a:pPr>
            <a:r>
              <a:rPr lang="el-GR" dirty="0" smtClean="0"/>
              <a:t>2. Να γράψετε</a:t>
            </a:r>
          </a:p>
          <a:p>
            <a:pPr marL="108000" indent="0">
              <a:spcBef>
                <a:spcPts val="0"/>
              </a:spcBef>
              <a:buNone/>
            </a:pPr>
            <a:r>
              <a:rPr lang="el-GR" dirty="0" smtClean="0"/>
              <a:t>α. τη διαδικασία ΕΙΣΟΔΟΣ.</a:t>
            </a:r>
          </a:p>
          <a:p>
            <a:pPr marL="108000" indent="0" algn="r">
              <a:spcBef>
                <a:spcPts val="0"/>
              </a:spcBef>
              <a:buNone/>
            </a:pPr>
            <a:r>
              <a:rPr lang="el-GR" dirty="0" smtClean="0"/>
              <a:t>Μονάδες 2</a:t>
            </a:r>
          </a:p>
          <a:p>
            <a:pPr marL="108000" indent="0">
              <a:spcBef>
                <a:spcPts val="0"/>
              </a:spcBef>
              <a:buNone/>
            </a:pPr>
            <a:r>
              <a:rPr lang="el-GR" dirty="0" smtClean="0"/>
              <a:t>β. τη διαδικασία ΤΑΞΙΝΟΜΗΣΗ.</a:t>
            </a:r>
          </a:p>
          <a:p>
            <a:pPr marL="108000" indent="0" algn="r">
              <a:spcBef>
                <a:spcPts val="0"/>
              </a:spcBef>
              <a:buNone/>
            </a:pPr>
            <a:r>
              <a:rPr lang="el-GR" dirty="0" smtClean="0"/>
              <a:t>Μονάδες 4</a:t>
            </a:r>
            <a:endParaRPr lang="el-GR" dirty="0"/>
          </a:p>
        </p:txBody>
      </p:sp>
      <p:sp>
        <p:nvSpPr>
          <p:cNvPr id="4" name="3 - Θέση ημερομηνίας"/>
          <p:cNvSpPr>
            <a:spLocks noGrp="1"/>
          </p:cNvSpPr>
          <p:nvPr>
            <p:ph type="dt" sz="half" idx="10"/>
          </p:nvPr>
        </p:nvSpPr>
        <p:spPr/>
        <p:txBody>
          <a:bodyPr/>
          <a:lstStyle/>
          <a:p>
            <a:fld id="{88080850-1BA5-4A74-B866-33C8D55F5083}" type="datetime1">
              <a:rPr lang="el-GR" smtClean="0"/>
              <a:t>13/4/2010</a:t>
            </a:fld>
            <a:endParaRPr lang="el-GR"/>
          </a:p>
        </p:txBody>
      </p:sp>
      <p:sp>
        <p:nvSpPr>
          <p:cNvPr id="5" name="4 - Θέση υποσέλιδου"/>
          <p:cNvSpPr>
            <a:spLocks noGrp="1"/>
          </p:cNvSpPr>
          <p:nvPr>
            <p:ph type="ftr" sz="quarter" idx="11"/>
          </p:nvPr>
        </p:nvSpPr>
        <p:spPr/>
        <p:txBody>
          <a:bodyPr/>
          <a:lstStyle/>
          <a:p>
            <a:r>
              <a:rPr lang="el-GR" smtClean="0"/>
              <a:t>3ο Γενικό Λύκειο Κοζάνης</a:t>
            </a:r>
            <a:endParaRPr lang="el-GR"/>
          </a:p>
        </p:txBody>
      </p:sp>
      <p:sp>
        <p:nvSpPr>
          <p:cNvPr id="6" name="5 - Θέση αριθμού διαφάνειας"/>
          <p:cNvSpPr>
            <a:spLocks noGrp="1"/>
          </p:cNvSpPr>
          <p:nvPr>
            <p:ph type="sldNum" sz="quarter" idx="12"/>
          </p:nvPr>
        </p:nvSpPr>
        <p:spPr/>
        <p:txBody>
          <a:bodyPr/>
          <a:lstStyle/>
          <a:p>
            <a:fld id="{1D7FE843-304C-44D2-9F4E-2F4EFC4C0C2E}" type="slidenum">
              <a:rPr lang="el-GR" smtClean="0"/>
              <a:pPr/>
              <a:t>21</a:t>
            </a:fld>
            <a:endParaRPr lang="el-GR"/>
          </a:p>
        </p:txBody>
      </p:sp>
    </p:spTree>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Ηλιοστάσιο">
  <a:themeElements>
    <a:clrScheme name="Ηλιοστάσιο">
      <a:dk1>
        <a:sysClr val="windowText" lastClr="000000"/>
      </a:dk1>
      <a:lt1>
        <a:sysClr val="window" lastClr="FFFFFF"/>
      </a:lt1>
      <a:dk2>
        <a:srgbClr xmlns:mc="http://schemas.openxmlformats.org/markup-compatibility/2006" xmlns:a14="http://schemas.microsoft.com/office/drawing/2010/main" val="4F271C" mc:Ignorable=""/>
      </a:dk2>
      <a:lt2>
        <a:srgbClr xmlns:mc="http://schemas.openxmlformats.org/markup-compatibility/2006" xmlns:a14="http://schemas.microsoft.com/office/drawing/2010/main" val="E7DEC9" mc:Ignorable=""/>
      </a:lt2>
      <a:accent1>
        <a:srgbClr xmlns:mc="http://schemas.openxmlformats.org/markup-compatibility/2006" xmlns:a14="http://schemas.microsoft.com/office/drawing/2010/main" val="3891A7" mc:Ignorable=""/>
      </a:accent1>
      <a:accent2>
        <a:srgbClr xmlns:mc="http://schemas.openxmlformats.org/markup-compatibility/2006" xmlns:a14="http://schemas.microsoft.com/office/drawing/2010/main" val="FEB80A" mc:Ignorable=""/>
      </a:accent2>
      <a:accent3>
        <a:srgbClr xmlns:mc="http://schemas.openxmlformats.org/markup-compatibility/2006" xmlns:a14="http://schemas.microsoft.com/office/drawing/2010/main" val="C32D2E" mc:Ignorable=""/>
      </a:accent3>
      <a:accent4>
        <a:srgbClr xmlns:mc="http://schemas.openxmlformats.org/markup-compatibility/2006" xmlns:a14="http://schemas.microsoft.com/office/drawing/2010/main" val="84AA33" mc:Ignorable=""/>
      </a:accent4>
      <a:accent5>
        <a:srgbClr xmlns:mc="http://schemas.openxmlformats.org/markup-compatibility/2006" xmlns:a14="http://schemas.microsoft.com/office/drawing/2010/main" val="964305" mc:Ignorable=""/>
      </a:accent5>
      <a:accent6>
        <a:srgbClr xmlns:mc="http://schemas.openxmlformats.org/markup-compatibility/2006" xmlns:a14="http://schemas.microsoft.com/office/drawing/2010/main" val="475A8D" mc:Ignorable=""/>
      </a:accent6>
      <a:hlink>
        <a:srgbClr xmlns:mc="http://schemas.openxmlformats.org/markup-compatibility/2006" xmlns:a14="http://schemas.microsoft.com/office/drawing/2010/main" val="8DC765" mc:Ignorable=""/>
      </a:hlink>
      <a:folHlink>
        <a:srgbClr xmlns:mc="http://schemas.openxmlformats.org/markup-compatibility/2006" xmlns:a14="http://schemas.microsoft.com/office/drawing/2010/main" val="AA8A14" mc:Ignorable=""/>
      </a:folHlink>
    </a:clrScheme>
    <a:fontScheme name="Ηλιοστάσιο">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Ηλιοστάσιο">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xmlns:mc="http://schemas.openxmlformats.org/markup-compatibility/2006" xmlns:a14="http://schemas.microsoft.com/office/drawing/2010/main" val="000000" mc:Ignorable="">
                <a:alpha val="43137"/>
              </a:srgbClr>
            </a:outerShdw>
          </a:effectLst>
        </a:effectStyle>
        <a:effectStyle>
          <a:effectLst>
            <a:outerShdw blurRad="63500" dist="25400" dir="5400000" rotWithShape="0">
              <a:srgbClr xmlns:mc="http://schemas.openxmlformats.org/markup-compatibility/2006" xmlns:a14="http://schemas.microsoft.com/office/drawing/2010/main" val="000000" mc:Ignorable="">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xmlns:mc="http://schemas.openxmlformats.org/markup-compatibility/2006" xmlns:a14="http://schemas.microsoft.com/office/drawing/2010/main" val="000000" mc:Ignorable="">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xmlns:mc="http://schemas.openxmlformats.org/markup-compatibility/2006" xmlns:a14="http://schemas.microsoft.com/office/drawing/2010/main" val="1F497D" mc:Ignorable=""/>
      </a:dk2>
      <a:lt2>
        <a:srgbClr xmlns:mc="http://schemas.openxmlformats.org/markup-compatibility/2006" xmlns:a14="http://schemas.microsoft.com/office/drawing/2010/main" val="EEECE1" mc:Ignorable=""/>
      </a:lt2>
      <a:accent1>
        <a:srgbClr xmlns:mc="http://schemas.openxmlformats.org/markup-compatibility/2006" xmlns:a14="http://schemas.microsoft.com/office/drawing/2010/main" val="4F81BD" mc:Ignorable=""/>
      </a:accent1>
      <a:accent2>
        <a:srgbClr xmlns:mc="http://schemas.openxmlformats.org/markup-compatibility/2006" xmlns:a14="http://schemas.microsoft.com/office/drawing/2010/main" val="C0504D" mc:Ignorable=""/>
      </a:accent2>
      <a:accent3>
        <a:srgbClr xmlns:mc="http://schemas.openxmlformats.org/markup-compatibility/2006" xmlns:a14="http://schemas.microsoft.com/office/drawing/2010/main" val="9BBB59" mc:Ignorable=""/>
      </a:accent3>
      <a:accent4>
        <a:srgbClr xmlns:mc="http://schemas.openxmlformats.org/markup-compatibility/2006" xmlns:a14="http://schemas.microsoft.com/office/drawing/2010/main" val="8064A2" mc:Ignorable=""/>
      </a:accent4>
      <a:accent5>
        <a:srgbClr xmlns:mc="http://schemas.openxmlformats.org/markup-compatibility/2006" xmlns:a14="http://schemas.microsoft.com/office/drawing/2010/main" val="4BACC6" mc:Ignorable=""/>
      </a:accent5>
      <a:accent6>
        <a:srgbClr xmlns:mc="http://schemas.openxmlformats.org/markup-compatibility/2006" xmlns:a14="http://schemas.microsoft.com/office/drawing/2010/main" val="F79646" mc:Ignorable=""/>
      </a:accent6>
      <a:hlink>
        <a:srgbClr xmlns:mc="http://schemas.openxmlformats.org/markup-compatibility/2006" xmlns:a14="http://schemas.microsoft.com/office/drawing/2010/main" val="0000FF" mc:Ignorable=""/>
      </a:hlink>
      <a:folHlink>
        <a:srgbClr xmlns:mc="http://schemas.openxmlformats.org/markup-compatibility/2006" xmlns:a14="http://schemas.microsoft.com/office/drawing/2010/main" val="800080" mc:Ignorabl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xmlns:mc="http://schemas.openxmlformats.org/markup-compatibility/2006" xmlns:a14="http://schemas.microsoft.com/office/drawing/2010/main" val="000000" mc:Ignorable="">
                <a:alpha val="38000"/>
              </a:srgbClr>
            </a:outerShdw>
          </a:effectLst>
        </a:effectStyle>
        <a:effectStyle>
          <a:effectLst>
            <a:outerShdw blurRad="40000" dist="23000" dir="5400000" rotWithShape="0">
              <a:srgbClr xmlns:mc="http://schemas.openxmlformats.org/markup-compatibility/2006" xmlns:a14="http://schemas.microsoft.com/office/drawing/2010/main" val="000000" mc:Ignorable="">
                <a:alpha val="35000"/>
              </a:srgbClr>
            </a:outerShdw>
          </a:effectLst>
        </a:effectStyle>
        <a:effectStyle>
          <a:effectLst>
            <a:outerShdw blurRad="40000" dist="23000" dir="5400000" rotWithShape="0">
              <a:srgbClr xmlns:mc="http://schemas.openxmlformats.org/markup-compatibility/2006" xmlns:a14="http://schemas.microsoft.com/office/drawing/2010/main" val="000000" mc:Ignorable="">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151</TotalTime>
  <Words>1245</Words>
  <Application>Microsoft Office PowerPoint</Application>
  <PresentationFormat>On-screen Show (4:3)</PresentationFormat>
  <Paragraphs>313</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Ηλιοστάσιο</vt:lpstr>
      <vt:lpstr>Υποπρογράμματα</vt:lpstr>
      <vt:lpstr>Υποπρογράμματα</vt:lpstr>
      <vt:lpstr>Τμηματικός προγραμματισμός</vt:lpstr>
      <vt:lpstr>PowerPoint Presentation</vt:lpstr>
      <vt:lpstr>Χαρακτηριστικά των υποπρογραμμάτων</vt:lpstr>
      <vt:lpstr>Πλεονεκτήματα του τμηματικού προγραμματισμού</vt:lpstr>
      <vt:lpstr>Παράμετροι</vt:lpstr>
      <vt:lpstr>Διαδικασίες και συναρτήσεις</vt:lpstr>
      <vt:lpstr>Ορισμός και κλήση συναρτήσεων</vt:lpstr>
      <vt:lpstr>Ορισμός και κλήση διαδικασιών</vt:lpstr>
      <vt:lpstr>Πραγματικές και τυπικές παράμετροι</vt:lpstr>
      <vt:lpstr>Πραγματικές και τυπικές παράμετροι</vt:lpstr>
      <vt:lpstr>Θεματα</vt:lpstr>
      <vt:lpstr>2005 Θέμα 2ο </vt:lpstr>
      <vt:lpstr>2005 Θέμα 3ο (επαναληπτικές)</vt:lpstr>
      <vt:lpstr>2006 Θέμα 2ο (επαναληπτικές)</vt:lpstr>
      <vt:lpstr>2006 Θέμα 3ο (επαναληπτικές)</vt:lpstr>
      <vt:lpstr>2007 Θέμα 2ο </vt:lpstr>
      <vt:lpstr>2007 Θέμα 4ο (επαναληπτικές)</vt:lpstr>
      <vt:lpstr>2008 Θέμα 3ο </vt:lpstr>
      <vt:lpstr>2008 Θέμα 4ο (επαναληπτικές)</vt:lpstr>
    </vt:vector>
  </TitlesOfParts>
  <Company>Death, Inc.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Υποπρογράμματα</dc:title>
  <dc:creator>Δημήτριος Δαλαγιώργος</dc:creator>
  <cp:lastModifiedBy>Δημήτρης</cp:lastModifiedBy>
  <cp:revision>36</cp:revision>
  <dcterms:created xsi:type="dcterms:W3CDTF">2006-03-27T20:07:40Z</dcterms:created>
  <dcterms:modified xsi:type="dcterms:W3CDTF">2010-04-13T17:13:15Z</dcterms:modified>
</cp:coreProperties>
</file>