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sldIdLst>
    <p:sldId id="256" r:id="rId2"/>
    <p:sldId id="274" r:id="rId3"/>
    <p:sldId id="275" r:id="rId4"/>
    <p:sldId id="276" r:id="rId5"/>
    <p:sldId id="286" r:id="rId6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Objects="1">
      <p:cViewPr varScale="1">
        <p:scale>
          <a:sx n="89" d="100"/>
          <a:sy n="89" d="100"/>
        </p:scale>
        <p:origin x="-114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- Ελεύθερη σχεδίαση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Τίτλος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7" name="16 - Υπότιτλος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30" name="29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9" name="18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7" name="2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329C-4E3D-490D-9C78-64FA4735CE9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DBE27-1573-4DFC-A314-70FEFA50803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Ελεύθερη σχεδίαση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2A8A-73A7-4E53-BC19-4E8E1389421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AFAB-6760-4D61-9FE5-DA2FD6B1D17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DEB27-3717-4A8C-927D-87C08C1DE69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7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31C697-3625-4061-920D-E9F005F586D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F8A0D-E1F4-4A8D-B908-22870ED38B9B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5116C3F-580C-484F-8311-E1982855CA9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A2970-2C47-4CAC-8BA1-B32801CC0EA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7259C-EB50-4301-BAF6-4CCE26344083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C3-0F6E-41FC-BEDE-D5360E653EA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λεύθερη σχεδίαση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0" name="29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22" name="21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18" name="17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9B6952C-1704-4AA6-8E6A-8C678B373DC3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Συγχώνευση</a:t>
            </a:r>
            <a:endParaRPr lang="el-GR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52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Συγχώνευση</a:t>
            </a:r>
            <a:endParaRPr lang="el-GR" dirty="0"/>
          </a:p>
        </p:txBody>
      </p:sp>
      <p:sp>
        <p:nvSpPr>
          <p:cNvPr id="55" name="54 - Ορθογώνιο"/>
          <p:cNvSpPr/>
          <p:nvPr/>
        </p:nvSpPr>
        <p:spPr>
          <a:xfrm>
            <a:off x="4572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</a:t>
            </a:r>
            <a:endParaRPr lang="el-GR" dirty="0"/>
          </a:p>
        </p:txBody>
      </p:sp>
      <p:sp>
        <p:nvSpPr>
          <p:cNvPr id="56" name="55 - Ορθογώνιο"/>
          <p:cNvSpPr/>
          <p:nvPr/>
        </p:nvSpPr>
        <p:spPr>
          <a:xfrm>
            <a:off x="9906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3</a:t>
            </a:r>
            <a:endParaRPr lang="el-GR" dirty="0"/>
          </a:p>
        </p:txBody>
      </p:sp>
      <p:sp>
        <p:nvSpPr>
          <p:cNvPr id="57" name="56 - Ορθογώνιο"/>
          <p:cNvSpPr/>
          <p:nvPr/>
        </p:nvSpPr>
        <p:spPr>
          <a:xfrm>
            <a:off x="15240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4</a:t>
            </a:r>
            <a:endParaRPr lang="el-GR" dirty="0"/>
          </a:p>
        </p:txBody>
      </p:sp>
      <p:sp>
        <p:nvSpPr>
          <p:cNvPr id="58" name="57 - Ορθογώνιο"/>
          <p:cNvSpPr/>
          <p:nvPr/>
        </p:nvSpPr>
        <p:spPr>
          <a:xfrm>
            <a:off x="20574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6</a:t>
            </a:r>
            <a:endParaRPr lang="el-GR" dirty="0"/>
          </a:p>
        </p:txBody>
      </p:sp>
      <p:sp>
        <p:nvSpPr>
          <p:cNvPr id="59" name="58 - Ορθογώνιο"/>
          <p:cNvSpPr/>
          <p:nvPr/>
        </p:nvSpPr>
        <p:spPr>
          <a:xfrm>
            <a:off x="25908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9</a:t>
            </a:r>
            <a:endParaRPr lang="el-GR" dirty="0"/>
          </a:p>
        </p:txBody>
      </p:sp>
      <p:sp>
        <p:nvSpPr>
          <p:cNvPr id="60" name="59 - Ορθογώνιο"/>
          <p:cNvSpPr/>
          <p:nvPr/>
        </p:nvSpPr>
        <p:spPr>
          <a:xfrm>
            <a:off x="31242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11</a:t>
            </a:r>
            <a:endParaRPr lang="el-GR" dirty="0"/>
          </a:p>
        </p:txBody>
      </p:sp>
      <p:sp>
        <p:nvSpPr>
          <p:cNvPr id="61" name="60 - Ορθογώνιο"/>
          <p:cNvSpPr/>
          <p:nvPr/>
        </p:nvSpPr>
        <p:spPr>
          <a:xfrm>
            <a:off x="3657600" y="16065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13</a:t>
            </a:r>
            <a:endParaRPr lang="el-GR" dirty="0"/>
          </a:p>
        </p:txBody>
      </p:sp>
      <p:sp>
        <p:nvSpPr>
          <p:cNvPr id="62" name="61 - Ορθογώνιο"/>
          <p:cNvSpPr/>
          <p:nvPr/>
        </p:nvSpPr>
        <p:spPr>
          <a:xfrm>
            <a:off x="4572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2</a:t>
            </a:r>
            <a:endParaRPr lang="el-GR" dirty="0"/>
          </a:p>
        </p:txBody>
      </p:sp>
      <p:sp>
        <p:nvSpPr>
          <p:cNvPr id="63" name="62 - Ορθογώνιο"/>
          <p:cNvSpPr/>
          <p:nvPr/>
        </p:nvSpPr>
        <p:spPr>
          <a:xfrm>
            <a:off x="9906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5</a:t>
            </a:r>
            <a:endParaRPr lang="el-GR" dirty="0"/>
          </a:p>
        </p:txBody>
      </p:sp>
      <p:sp>
        <p:nvSpPr>
          <p:cNvPr id="64" name="63 - Ορθογώνιο"/>
          <p:cNvSpPr/>
          <p:nvPr/>
        </p:nvSpPr>
        <p:spPr>
          <a:xfrm>
            <a:off x="15240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7</a:t>
            </a:r>
            <a:endParaRPr lang="el-GR" dirty="0"/>
          </a:p>
        </p:txBody>
      </p:sp>
      <p:sp>
        <p:nvSpPr>
          <p:cNvPr id="65" name="64 - Ορθογώνιο"/>
          <p:cNvSpPr/>
          <p:nvPr/>
        </p:nvSpPr>
        <p:spPr>
          <a:xfrm>
            <a:off x="20574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8</a:t>
            </a:r>
            <a:endParaRPr lang="el-GR" dirty="0"/>
          </a:p>
        </p:txBody>
      </p:sp>
      <p:sp>
        <p:nvSpPr>
          <p:cNvPr id="66" name="65 - Ορθογώνιο"/>
          <p:cNvSpPr/>
          <p:nvPr/>
        </p:nvSpPr>
        <p:spPr>
          <a:xfrm>
            <a:off x="25908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10</a:t>
            </a:r>
            <a:endParaRPr lang="el-GR" dirty="0"/>
          </a:p>
        </p:txBody>
      </p:sp>
      <p:sp>
        <p:nvSpPr>
          <p:cNvPr id="67" name="66 - Ορθογώνιο"/>
          <p:cNvSpPr/>
          <p:nvPr/>
        </p:nvSpPr>
        <p:spPr>
          <a:xfrm>
            <a:off x="31242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12</a:t>
            </a:r>
            <a:endParaRPr lang="el-GR" dirty="0"/>
          </a:p>
        </p:txBody>
      </p:sp>
      <p:sp>
        <p:nvSpPr>
          <p:cNvPr id="68" name="67 - Ορθογώνιο"/>
          <p:cNvSpPr/>
          <p:nvPr/>
        </p:nvSpPr>
        <p:spPr>
          <a:xfrm>
            <a:off x="36576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14</a:t>
            </a:r>
            <a:endParaRPr lang="el-GR" dirty="0"/>
          </a:p>
        </p:txBody>
      </p:sp>
      <p:sp>
        <p:nvSpPr>
          <p:cNvPr id="69" name="68 - Ορθογώνιο"/>
          <p:cNvSpPr/>
          <p:nvPr/>
        </p:nvSpPr>
        <p:spPr>
          <a:xfrm>
            <a:off x="4191000" y="307340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15</a:t>
            </a:r>
            <a:endParaRPr lang="el-GR" dirty="0"/>
          </a:p>
        </p:txBody>
      </p:sp>
      <p:sp>
        <p:nvSpPr>
          <p:cNvPr id="86" name="85 - Ορθογώνιο"/>
          <p:cNvSpPr/>
          <p:nvPr/>
        </p:nvSpPr>
        <p:spPr>
          <a:xfrm>
            <a:off x="4572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</a:t>
            </a:r>
            <a:endParaRPr lang="el-GR" dirty="0"/>
          </a:p>
        </p:txBody>
      </p:sp>
      <p:sp>
        <p:nvSpPr>
          <p:cNvPr id="87" name="86 - Ορθογώνιο"/>
          <p:cNvSpPr/>
          <p:nvPr/>
        </p:nvSpPr>
        <p:spPr>
          <a:xfrm>
            <a:off x="9906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2</a:t>
            </a:r>
            <a:endParaRPr lang="el-GR" dirty="0"/>
          </a:p>
        </p:txBody>
      </p:sp>
      <p:sp>
        <p:nvSpPr>
          <p:cNvPr id="88" name="87 - Ορθογώνιο"/>
          <p:cNvSpPr/>
          <p:nvPr/>
        </p:nvSpPr>
        <p:spPr>
          <a:xfrm>
            <a:off x="15240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3</a:t>
            </a:r>
            <a:endParaRPr lang="el-GR" dirty="0"/>
          </a:p>
        </p:txBody>
      </p:sp>
      <p:sp>
        <p:nvSpPr>
          <p:cNvPr id="89" name="88 - Ορθογώνιο"/>
          <p:cNvSpPr/>
          <p:nvPr/>
        </p:nvSpPr>
        <p:spPr>
          <a:xfrm>
            <a:off x="20574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4</a:t>
            </a:r>
            <a:endParaRPr lang="el-GR" dirty="0"/>
          </a:p>
        </p:txBody>
      </p:sp>
      <p:sp>
        <p:nvSpPr>
          <p:cNvPr id="90" name="89 - Ορθογώνιο"/>
          <p:cNvSpPr/>
          <p:nvPr/>
        </p:nvSpPr>
        <p:spPr>
          <a:xfrm>
            <a:off x="25908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5</a:t>
            </a:r>
            <a:endParaRPr lang="el-GR" dirty="0"/>
          </a:p>
        </p:txBody>
      </p:sp>
      <p:sp>
        <p:nvSpPr>
          <p:cNvPr id="91" name="90 - Ορθογώνιο"/>
          <p:cNvSpPr/>
          <p:nvPr/>
        </p:nvSpPr>
        <p:spPr>
          <a:xfrm>
            <a:off x="31242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6</a:t>
            </a:r>
            <a:endParaRPr lang="el-GR" dirty="0"/>
          </a:p>
        </p:txBody>
      </p:sp>
      <p:sp>
        <p:nvSpPr>
          <p:cNvPr id="92" name="91 - Ορθογώνιο"/>
          <p:cNvSpPr/>
          <p:nvPr/>
        </p:nvSpPr>
        <p:spPr>
          <a:xfrm>
            <a:off x="36576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7</a:t>
            </a:r>
            <a:endParaRPr lang="el-GR" dirty="0"/>
          </a:p>
        </p:txBody>
      </p:sp>
      <p:sp>
        <p:nvSpPr>
          <p:cNvPr id="93" name="92 - Ορθογώνιο"/>
          <p:cNvSpPr/>
          <p:nvPr/>
        </p:nvSpPr>
        <p:spPr>
          <a:xfrm>
            <a:off x="41910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8</a:t>
            </a:r>
            <a:endParaRPr lang="el-GR" dirty="0"/>
          </a:p>
        </p:txBody>
      </p:sp>
      <p:sp>
        <p:nvSpPr>
          <p:cNvPr id="94" name="93 - Ορθογώνιο"/>
          <p:cNvSpPr/>
          <p:nvPr/>
        </p:nvSpPr>
        <p:spPr>
          <a:xfrm>
            <a:off x="47244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9</a:t>
            </a:r>
            <a:endParaRPr lang="el-GR" dirty="0"/>
          </a:p>
        </p:txBody>
      </p:sp>
      <p:sp>
        <p:nvSpPr>
          <p:cNvPr id="95" name="94 - Ορθογώνιο"/>
          <p:cNvSpPr/>
          <p:nvPr/>
        </p:nvSpPr>
        <p:spPr>
          <a:xfrm>
            <a:off x="52578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10</a:t>
            </a:r>
            <a:endParaRPr lang="el-GR" dirty="0"/>
          </a:p>
        </p:txBody>
      </p:sp>
      <p:sp>
        <p:nvSpPr>
          <p:cNvPr id="96" name="95 - Ορθογώνιο"/>
          <p:cNvSpPr/>
          <p:nvPr/>
        </p:nvSpPr>
        <p:spPr>
          <a:xfrm>
            <a:off x="57912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11</a:t>
            </a:r>
            <a:endParaRPr lang="el-GR" dirty="0"/>
          </a:p>
        </p:txBody>
      </p:sp>
      <p:sp>
        <p:nvSpPr>
          <p:cNvPr id="97" name="96 - Ορθογώνιο"/>
          <p:cNvSpPr/>
          <p:nvPr/>
        </p:nvSpPr>
        <p:spPr>
          <a:xfrm>
            <a:off x="63246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12</a:t>
            </a:r>
            <a:endParaRPr lang="el-GR" dirty="0"/>
          </a:p>
        </p:txBody>
      </p:sp>
      <p:sp>
        <p:nvSpPr>
          <p:cNvPr id="98" name="97 - Ορθογώνιο"/>
          <p:cNvSpPr/>
          <p:nvPr/>
        </p:nvSpPr>
        <p:spPr>
          <a:xfrm>
            <a:off x="6858000" y="4540250"/>
            <a:ext cx="533400" cy="533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13</a:t>
            </a:r>
            <a:endParaRPr lang="el-GR" dirty="0"/>
          </a:p>
        </p:txBody>
      </p:sp>
      <p:sp>
        <p:nvSpPr>
          <p:cNvPr id="99" name="98 - Ορθογώνιο"/>
          <p:cNvSpPr/>
          <p:nvPr/>
        </p:nvSpPr>
        <p:spPr>
          <a:xfrm>
            <a:off x="7391400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14</a:t>
            </a:r>
            <a:endParaRPr lang="el-GR" dirty="0"/>
          </a:p>
        </p:txBody>
      </p:sp>
      <p:sp>
        <p:nvSpPr>
          <p:cNvPr id="100" name="99 - Ορθογώνιο"/>
          <p:cNvSpPr/>
          <p:nvPr/>
        </p:nvSpPr>
        <p:spPr>
          <a:xfrm>
            <a:off x="7927848" y="4540250"/>
            <a:ext cx="533400" cy="533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15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6" grpId="1" animBg="1"/>
      <p:bldP spid="57" grpId="0" animBg="1"/>
      <p:bldP spid="58" grpId="0" animBg="1"/>
      <p:bldP spid="58" grpId="1" animBg="1"/>
      <p:bldP spid="59" grpId="0" animBg="1"/>
      <p:bldP spid="59" grpId="1" animBg="1"/>
      <p:bldP spid="59" grpId="2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3" grpId="2" animBg="1"/>
      <p:bldP spid="64" grpId="0" animBg="1"/>
      <p:bldP spid="64" grpId="1" animBg="1"/>
      <p:bldP spid="65" grpId="0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6" name="Group 2"/>
          <p:cNvGrpSpPr>
            <a:grpSpLocks/>
          </p:cNvGrpSpPr>
          <p:nvPr/>
        </p:nvGrpSpPr>
        <p:grpSpPr bwMode="auto">
          <a:xfrm>
            <a:off x="468313" y="4941888"/>
            <a:ext cx="8640762" cy="576262"/>
            <a:chOff x="295" y="3475"/>
            <a:chExt cx="5443" cy="363"/>
          </a:xfrm>
        </p:grpSpPr>
        <p:sp>
          <p:nvSpPr>
            <p:cNvPr id="41987" name="Rectangle 3"/>
            <p:cNvSpPr>
              <a:spLocks noChangeArrowheads="1"/>
            </p:cNvSpPr>
            <p:nvPr/>
          </p:nvSpPr>
          <p:spPr bwMode="auto">
            <a:xfrm>
              <a:off x="29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88" name="Rectangle 4"/>
            <p:cNvSpPr>
              <a:spLocks noChangeArrowheads="1"/>
            </p:cNvSpPr>
            <p:nvPr/>
          </p:nvSpPr>
          <p:spPr bwMode="auto">
            <a:xfrm>
              <a:off x="657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89" name="Rectangle 5"/>
            <p:cNvSpPr>
              <a:spLocks noChangeArrowheads="1"/>
            </p:cNvSpPr>
            <p:nvPr/>
          </p:nvSpPr>
          <p:spPr bwMode="auto">
            <a:xfrm>
              <a:off x="1020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0" name="Rectangle 6"/>
            <p:cNvSpPr>
              <a:spLocks noChangeArrowheads="1"/>
            </p:cNvSpPr>
            <p:nvPr/>
          </p:nvSpPr>
          <p:spPr bwMode="auto">
            <a:xfrm>
              <a:off x="1383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1" name="Rectangle 7"/>
            <p:cNvSpPr>
              <a:spLocks noChangeArrowheads="1"/>
            </p:cNvSpPr>
            <p:nvPr/>
          </p:nvSpPr>
          <p:spPr bwMode="auto">
            <a:xfrm>
              <a:off x="1746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2" name="Rectangle 8"/>
            <p:cNvSpPr>
              <a:spLocks noChangeArrowheads="1"/>
            </p:cNvSpPr>
            <p:nvPr/>
          </p:nvSpPr>
          <p:spPr bwMode="auto">
            <a:xfrm>
              <a:off x="2109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3" name="Rectangle 9"/>
            <p:cNvSpPr>
              <a:spLocks noChangeArrowheads="1"/>
            </p:cNvSpPr>
            <p:nvPr/>
          </p:nvSpPr>
          <p:spPr bwMode="auto">
            <a:xfrm>
              <a:off x="2472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4" name="Rectangle 10"/>
            <p:cNvSpPr>
              <a:spLocks noChangeArrowheads="1"/>
            </p:cNvSpPr>
            <p:nvPr/>
          </p:nvSpPr>
          <p:spPr bwMode="auto">
            <a:xfrm>
              <a:off x="283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5" name="Rectangle 11"/>
            <p:cNvSpPr>
              <a:spLocks noChangeArrowheads="1"/>
            </p:cNvSpPr>
            <p:nvPr/>
          </p:nvSpPr>
          <p:spPr bwMode="auto">
            <a:xfrm>
              <a:off x="3198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6" name="Rectangle 12"/>
            <p:cNvSpPr>
              <a:spLocks noChangeArrowheads="1"/>
            </p:cNvSpPr>
            <p:nvPr/>
          </p:nvSpPr>
          <p:spPr bwMode="auto">
            <a:xfrm>
              <a:off x="3560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7" name="Rectangle 13"/>
            <p:cNvSpPr>
              <a:spLocks noChangeArrowheads="1"/>
            </p:cNvSpPr>
            <p:nvPr/>
          </p:nvSpPr>
          <p:spPr bwMode="auto">
            <a:xfrm>
              <a:off x="3923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8" name="Rectangle 14"/>
            <p:cNvSpPr>
              <a:spLocks noChangeArrowheads="1"/>
            </p:cNvSpPr>
            <p:nvPr/>
          </p:nvSpPr>
          <p:spPr bwMode="auto">
            <a:xfrm>
              <a:off x="4286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1999" name="Rectangle 15"/>
            <p:cNvSpPr>
              <a:spLocks noChangeArrowheads="1"/>
            </p:cNvSpPr>
            <p:nvPr/>
          </p:nvSpPr>
          <p:spPr bwMode="auto">
            <a:xfrm>
              <a:off x="4649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2000" name="Rectangle 16"/>
            <p:cNvSpPr>
              <a:spLocks noChangeArrowheads="1"/>
            </p:cNvSpPr>
            <p:nvPr/>
          </p:nvSpPr>
          <p:spPr bwMode="auto">
            <a:xfrm>
              <a:off x="5012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42001" name="Rectangle 17"/>
            <p:cNvSpPr>
              <a:spLocks noChangeArrowheads="1"/>
            </p:cNvSpPr>
            <p:nvPr/>
          </p:nvSpPr>
          <p:spPr bwMode="auto">
            <a:xfrm>
              <a:off x="537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</p:grpSp>
      <p:sp>
        <p:nvSpPr>
          <p:cNvPr id="42002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Συγχώνευση</a:t>
            </a:r>
          </a:p>
        </p:txBody>
      </p:sp>
      <p:sp>
        <p:nvSpPr>
          <p:cNvPr id="42003" name="Rectangle 19"/>
          <p:cNvSpPr>
            <a:spLocks noChangeArrowheads="1"/>
          </p:cNvSpPr>
          <p:nvPr/>
        </p:nvSpPr>
        <p:spPr bwMode="auto">
          <a:xfrm>
            <a:off x="468313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04" name="Rectangle 20"/>
          <p:cNvSpPr>
            <a:spLocks noChangeArrowheads="1"/>
          </p:cNvSpPr>
          <p:nvPr/>
        </p:nvSpPr>
        <p:spPr bwMode="auto">
          <a:xfrm>
            <a:off x="1044575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05" name="Rectangle 21"/>
          <p:cNvSpPr>
            <a:spLocks noChangeArrowheads="1"/>
          </p:cNvSpPr>
          <p:nvPr/>
        </p:nvSpPr>
        <p:spPr bwMode="auto">
          <a:xfrm>
            <a:off x="1620838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06" name="Rectangle 22"/>
          <p:cNvSpPr>
            <a:spLocks noChangeArrowheads="1"/>
          </p:cNvSpPr>
          <p:nvPr/>
        </p:nvSpPr>
        <p:spPr bwMode="auto">
          <a:xfrm>
            <a:off x="2197100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6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07" name="Rectangle 23"/>
          <p:cNvSpPr>
            <a:spLocks noChangeArrowheads="1"/>
          </p:cNvSpPr>
          <p:nvPr/>
        </p:nvSpPr>
        <p:spPr bwMode="auto">
          <a:xfrm>
            <a:off x="2773363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9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08" name="Rectangle 24"/>
          <p:cNvSpPr>
            <a:spLocks noChangeArrowheads="1"/>
          </p:cNvSpPr>
          <p:nvPr/>
        </p:nvSpPr>
        <p:spPr bwMode="auto">
          <a:xfrm>
            <a:off x="46831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2</a:t>
            </a:r>
            <a:endParaRPr lang="el-GR"/>
          </a:p>
        </p:txBody>
      </p:sp>
      <p:sp>
        <p:nvSpPr>
          <p:cNvPr id="42009" name="Rectangle 25"/>
          <p:cNvSpPr>
            <a:spLocks noChangeArrowheads="1"/>
          </p:cNvSpPr>
          <p:nvPr/>
        </p:nvSpPr>
        <p:spPr bwMode="auto">
          <a:xfrm>
            <a:off x="1044575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5</a:t>
            </a:r>
            <a:endParaRPr lang="el-GR"/>
          </a:p>
        </p:txBody>
      </p:sp>
      <p:sp>
        <p:nvSpPr>
          <p:cNvPr id="42010" name="Rectangle 26"/>
          <p:cNvSpPr>
            <a:spLocks noChangeArrowheads="1"/>
          </p:cNvSpPr>
          <p:nvPr/>
        </p:nvSpPr>
        <p:spPr bwMode="auto">
          <a:xfrm>
            <a:off x="1620838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7</a:t>
            </a:r>
            <a:endParaRPr lang="el-GR"/>
          </a:p>
        </p:txBody>
      </p:sp>
      <p:sp>
        <p:nvSpPr>
          <p:cNvPr id="42011" name="Rectangle 27"/>
          <p:cNvSpPr>
            <a:spLocks noChangeArrowheads="1"/>
          </p:cNvSpPr>
          <p:nvPr/>
        </p:nvSpPr>
        <p:spPr bwMode="auto">
          <a:xfrm>
            <a:off x="2197100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8</a:t>
            </a:r>
            <a:endParaRPr lang="el-GR"/>
          </a:p>
        </p:txBody>
      </p:sp>
      <p:sp>
        <p:nvSpPr>
          <p:cNvPr id="42012" name="Rectangle 28"/>
          <p:cNvSpPr>
            <a:spLocks noChangeArrowheads="1"/>
          </p:cNvSpPr>
          <p:nvPr/>
        </p:nvSpPr>
        <p:spPr bwMode="auto">
          <a:xfrm>
            <a:off x="277336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l-GR"/>
              <a:t>10</a:t>
            </a:r>
          </a:p>
        </p:txBody>
      </p:sp>
      <p:sp>
        <p:nvSpPr>
          <p:cNvPr id="42013" name="Rectangle 29"/>
          <p:cNvSpPr>
            <a:spLocks noChangeArrowheads="1"/>
          </p:cNvSpPr>
          <p:nvPr/>
        </p:nvSpPr>
        <p:spPr bwMode="auto">
          <a:xfrm>
            <a:off x="3348038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12</a:t>
            </a:r>
            <a:endParaRPr lang="el-GR"/>
          </a:p>
        </p:txBody>
      </p:sp>
      <p:sp>
        <p:nvSpPr>
          <p:cNvPr id="42014" name="Rectangle 30"/>
          <p:cNvSpPr>
            <a:spLocks noChangeArrowheads="1"/>
          </p:cNvSpPr>
          <p:nvPr/>
        </p:nvSpPr>
        <p:spPr bwMode="auto">
          <a:xfrm>
            <a:off x="3924300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14</a:t>
            </a:r>
            <a:endParaRPr lang="el-GR"/>
          </a:p>
        </p:txBody>
      </p:sp>
      <p:sp>
        <p:nvSpPr>
          <p:cNvPr id="42015" name="Rectangle 31"/>
          <p:cNvSpPr>
            <a:spLocks noChangeArrowheads="1"/>
          </p:cNvSpPr>
          <p:nvPr/>
        </p:nvSpPr>
        <p:spPr bwMode="auto">
          <a:xfrm>
            <a:off x="450056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15</a:t>
            </a:r>
            <a:endParaRPr lang="el-GR"/>
          </a:p>
        </p:txBody>
      </p:sp>
      <p:sp>
        <p:nvSpPr>
          <p:cNvPr id="42016" name="Rectangle 32"/>
          <p:cNvSpPr>
            <a:spLocks noChangeArrowheads="1"/>
          </p:cNvSpPr>
          <p:nvPr/>
        </p:nvSpPr>
        <p:spPr bwMode="auto">
          <a:xfrm>
            <a:off x="3348038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17" name="Rectangle 33"/>
          <p:cNvSpPr>
            <a:spLocks noChangeArrowheads="1"/>
          </p:cNvSpPr>
          <p:nvPr/>
        </p:nvSpPr>
        <p:spPr bwMode="auto">
          <a:xfrm>
            <a:off x="3924300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18" name="Rectangle 34"/>
          <p:cNvSpPr>
            <a:spLocks noChangeArrowheads="1"/>
          </p:cNvSpPr>
          <p:nvPr/>
        </p:nvSpPr>
        <p:spPr bwMode="auto">
          <a:xfrm>
            <a:off x="46831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19" name="Rectangle 35"/>
          <p:cNvSpPr>
            <a:spLocks noChangeArrowheads="1"/>
          </p:cNvSpPr>
          <p:nvPr/>
        </p:nvSpPr>
        <p:spPr bwMode="auto">
          <a:xfrm>
            <a:off x="1044575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0" name="Rectangle 36"/>
          <p:cNvSpPr>
            <a:spLocks noChangeArrowheads="1"/>
          </p:cNvSpPr>
          <p:nvPr/>
        </p:nvSpPr>
        <p:spPr bwMode="auto">
          <a:xfrm>
            <a:off x="162083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1" name="Rectangle 37"/>
          <p:cNvSpPr>
            <a:spLocks noChangeArrowheads="1"/>
          </p:cNvSpPr>
          <p:nvPr/>
        </p:nvSpPr>
        <p:spPr bwMode="auto">
          <a:xfrm>
            <a:off x="2197100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2" name="Rectangle 38"/>
          <p:cNvSpPr>
            <a:spLocks noChangeArrowheads="1"/>
          </p:cNvSpPr>
          <p:nvPr/>
        </p:nvSpPr>
        <p:spPr bwMode="auto">
          <a:xfrm>
            <a:off x="277336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3" name="Rectangle 39"/>
          <p:cNvSpPr>
            <a:spLocks noChangeArrowheads="1"/>
          </p:cNvSpPr>
          <p:nvPr/>
        </p:nvSpPr>
        <p:spPr bwMode="auto">
          <a:xfrm>
            <a:off x="334803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6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4" name="Rectangle 40"/>
          <p:cNvSpPr>
            <a:spLocks noChangeArrowheads="1"/>
          </p:cNvSpPr>
          <p:nvPr/>
        </p:nvSpPr>
        <p:spPr bwMode="auto">
          <a:xfrm>
            <a:off x="3924300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7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5" name="Rectangle 41"/>
          <p:cNvSpPr>
            <a:spLocks noChangeArrowheads="1"/>
          </p:cNvSpPr>
          <p:nvPr/>
        </p:nvSpPr>
        <p:spPr bwMode="auto">
          <a:xfrm>
            <a:off x="450056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8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6" name="Rectangle 42"/>
          <p:cNvSpPr>
            <a:spLocks noChangeArrowheads="1"/>
          </p:cNvSpPr>
          <p:nvPr/>
        </p:nvSpPr>
        <p:spPr bwMode="auto">
          <a:xfrm>
            <a:off x="5076825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9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7" name="Rectangle 43"/>
          <p:cNvSpPr>
            <a:spLocks noChangeArrowheads="1"/>
          </p:cNvSpPr>
          <p:nvPr/>
        </p:nvSpPr>
        <p:spPr bwMode="auto">
          <a:xfrm>
            <a:off x="565308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l-GR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2028" name="Rectangle 44"/>
          <p:cNvSpPr>
            <a:spLocks noChangeArrowheads="1"/>
          </p:cNvSpPr>
          <p:nvPr/>
        </p:nvSpPr>
        <p:spPr bwMode="auto">
          <a:xfrm>
            <a:off x="622776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29" name="Rectangle 45"/>
          <p:cNvSpPr>
            <a:spLocks noChangeArrowheads="1"/>
          </p:cNvSpPr>
          <p:nvPr/>
        </p:nvSpPr>
        <p:spPr bwMode="auto">
          <a:xfrm>
            <a:off x="6804025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30" name="Rectangle 46"/>
          <p:cNvSpPr>
            <a:spLocks noChangeArrowheads="1"/>
          </p:cNvSpPr>
          <p:nvPr/>
        </p:nvSpPr>
        <p:spPr bwMode="auto">
          <a:xfrm>
            <a:off x="738028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31" name="Rectangle 47"/>
          <p:cNvSpPr>
            <a:spLocks noChangeArrowheads="1"/>
          </p:cNvSpPr>
          <p:nvPr/>
        </p:nvSpPr>
        <p:spPr bwMode="auto">
          <a:xfrm>
            <a:off x="7956550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32" name="Rectangle 48"/>
          <p:cNvSpPr>
            <a:spLocks noChangeArrowheads="1"/>
          </p:cNvSpPr>
          <p:nvPr/>
        </p:nvSpPr>
        <p:spPr bwMode="auto">
          <a:xfrm>
            <a:off x="853281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2033" name="AutoShape 49"/>
          <p:cNvSpPr>
            <a:spLocks noChangeArrowheads="1"/>
          </p:cNvSpPr>
          <p:nvPr/>
        </p:nvSpPr>
        <p:spPr bwMode="auto">
          <a:xfrm>
            <a:off x="46831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42034" name="AutoShape 50"/>
          <p:cNvSpPr>
            <a:spLocks noChangeArrowheads="1"/>
          </p:cNvSpPr>
          <p:nvPr/>
        </p:nvSpPr>
        <p:spPr bwMode="auto">
          <a:xfrm>
            <a:off x="468313" y="29257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=1</a:t>
            </a:r>
          </a:p>
        </p:txBody>
      </p:sp>
      <p:sp>
        <p:nvSpPr>
          <p:cNvPr id="42035" name="AutoShape 51"/>
          <p:cNvSpPr>
            <a:spLocks noChangeArrowheads="1"/>
          </p:cNvSpPr>
          <p:nvPr/>
        </p:nvSpPr>
        <p:spPr bwMode="auto">
          <a:xfrm>
            <a:off x="468313" y="4438650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42036" name="AutoShape 52"/>
          <p:cNvSpPr>
            <a:spLocks noChangeArrowheads="1"/>
          </p:cNvSpPr>
          <p:nvPr/>
        </p:nvSpPr>
        <p:spPr bwMode="auto">
          <a:xfrm>
            <a:off x="1044575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42037" name="AutoShape 53"/>
          <p:cNvSpPr>
            <a:spLocks noChangeArrowheads="1"/>
          </p:cNvSpPr>
          <p:nvPr/>
        </p:nvSpPr>
        <p:spPr bwMode="auto">
          <a:xfrm>
            <a:off x="1620838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42038" name="AutoShape 54"/>
          <p:cNvSpPr>
            <a:spLocks noChangeArrowheads="1"/>
          </p:cNvSpPr>
          <p:nvPr/>
        </p:nvSpPr>
        <p:spPr bwMode="auto">
          <a:xfrm>
            <a:off x="219551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42039" name="AutoShape 55"/>
          <p:cNvSpPr>
            <a:spLocks noChangeArrowheads="1"/>
          </p:cNvSpPr>
          <p:nvPr/>
        </p:nvSpPr>
        <p:spPr bwMode="auto">
          <a:xfrm>
            <a:off x="2771775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42040" name="AutoShape 56"/>
          <p:cNvSpPr>
            <a:spLocks noChangeArrowheads="1"/>
          </p:cNvSpPr>
          <p:nvPr/>
        </p:nvSpPr>
        <p:spPr bwMode="auto">
          <a:xfrm>
            <a:off x="3348038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42041" name="AutoShape 57"/>
          <p:cNvSpPr>
            <a:spLocks noChangeArrowheads="1"/>
          </p:cNvSpPr>
          <p:nvPr/>
        </p:nvSpPr>
        <p:spPr bwMode="auto">
          <a:xfrm>
            <a:off x="3924300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42042" name="AutoShape 58"/>
          <p:cNvSpPr>
            <a:spLocks noChangeArrowheads="1"/>
          </p:cNvSpPr>
          <p:nvPr/>
        </p:nvSpPr>
        <p:spPr bwMode="auto">
          <a:xfrm>
            <a:off x="1044575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=2</a:t>
            </a:r>
          </a:p>
        </p:txBody>
      </p:sp>
      <p:sp>
        <p:nvSpPr>
          <p:cNvPr id="42043" name="AutoShape 59"/>
          <p:cNvSpPr>
            <a:spLocks noChangeArrowheads="1"/>
          </p:cNvSpPr>
          <p:nvPr/>
        </p:nvSpPr>
        <p:spPr bwMode="auto">
          <a:xfrm>
            <a:off x="1620838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=3</a:t>
            </a:r>
          </a:p>
        </p:txBody>
      </p:sp>
      <p:sp>
        <p:nvSpPr>
          <p:cNvPr id="42044" name="AutoShape 60"/>
          <p:cNvSpPr>
            <a:spLocks noChangeArrowheads="1"/>
          </p:cNvSpPr>
          <p:nvPr/>
        </p:nvSpPr>
        <p:spPr bwMode="auto">
          <a:xfrm>
            <a:off x="219551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=4</a:t>
            </a:r>
          </a:p>
        </p:txBody>
      </p:sp>
      <p:sp>
        <p:nvSpPr>
          <p:cNvPr id="42045" name="AutoShape 61"/>
          <p:cNvSpPr>
            <a:spLocks noChangeArrowheads="1"/>
          </p:cNvSpPr>
          <p:nvPr/>
        </p:nvSpPr>
        <p:spPr bwMode="auto">
          <a:xfrm>
            <a:off x="2771775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=5</a:t>
            </a:r>
          </a:p>
        </p:txBody>
      </p:sp>
      <p:sp>
        <p:nvSpPr>
          <p:cNvPr id="42046" name="AutoShape 62"/>
          <p:cNvSpPr>
            <a:spLocks noChangeArrowheads="1"/>
          </p:cNvSpPr>
          <p:nvPr/>
        </p:nvSpPr>
        <p:spPr bwMode="auto">
          <a:xfrm>
            <a:off x="3348038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=6</a:t>
            </a:r>
          </a:p>
        </p:txBody>
      </p:sp>
      <p:sp>
        <p:nvSpPr>
          <p:cNvPr id="42047" name="AutoShape 63"/>
          <p:cNvSpPr>
            <a:spLocks noChangeArrowheads="1"/>
          </p:cNvSpPr>
          <p:nvPr/>
        </p:nvSpPr>
        <p:spPr bwMode="auto">
          <a:xfrm>
            <a:off x="3924300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=7</a:t>
            </a:r>
          </a:p>
        </p:txBody>
      </p:sp>
      <p:sp>
        <p:nvSpPr>
          <p:cNvPr id="42048" name="AutoShape 64"/>
          <p:cNvSpPr>
            <a:spLocks noChangeArrowheads="1"/>
          </p:cNvSpPr>
          <p:nvPr/>
        </p:nvSpPr>
        <p:spPr bwMode="auto">
          <a:xfrm>
            <a:off x="450056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=8</a:t>
            </a:r>
          </a:p>
        </p:txBody>
      </p:sp>
      <p:sp>
        <p:nvSpPr>
          <p:cNvPr id="42049" name="AutoShape 65"/>
          <p:cNvSpPr>
            <a:spLocks noChangeArrowheads="1"/>
          </p:cNvSpPr>
          <p:nvPr/>
        </p:nvSpPr>
        <p:spPr bwMode="auto">
          <a:xfrm>
            <a:off x="104457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42050" name="AutoShape 66"/>
          <p:cNvSpPr>
            <a:spLocks noChangeArrowheads="1"/>
          </p:cNvSpPr>
          <p:nvPr/>
        </p:nvSpPr>
        <p:spPr bwMode="auto">
          <a:xfrm>
            <a:off x="162083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42051" name="AutoShape 67"/>
          <p:cNvSpPr>
            <a:spLocks noChangeArrowheads="1"/>
          </p:cNvSpPr>
          <p:nvPr/>
        </p:nvSpPr>
        <p:spPr bwMode="auto">
          <a:xfrm>
            <a:off x="2195513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42052" name="AutoShape 68"/>
          <p:cNvSpPr>
            <a:spLocks noChangeArrowheads="1"/>
          </p:cNvSpPr>
          <p:nvPr/>
        </p:nvSpPr>
        <p:spPr bwMode="auto">
          <a:xfrm>
            <a:off x="277177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42053" name="AutoShape 69"/>
          <p:cNvSpPr>
            <a:spLocks noChangeArrowheads="1"/>
          </p:cNvSpPr>
          <p:nvPr/>
        </p:nvSpPr>
        <p:spPr bwMode="auto">
          <a:xfrm>
            <a:off x="334803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42054" name="AutoShape 70"/>
          <p:cNvSpPr>
            <a:spLocks noChangeArrowheads="1"/>
          </p:cNvSpPr>
          <p:nvPr/>
        </p:nvSpPr>
        <p:spPr bwMode="auto">
          <a:xfrm>
            <a:off x="3924300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42055" name="AutoShape 71"/>
          <p:cNvSpPr>
            <a:spLocks noChangeArrowheads="1"/>
          </p:cNvSpPr>
          <p:nvPr/>
        </p:nvSpPr>
        <p:spPr bwMode="auto">
          <a:xfrm>
            <a:off x="4500563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42056" name="AutoShape 72"/>
          <p:cNvSpPr>
            <a:spLocks noChangeArrowheads="1"/>
          </p:cNvSpPr>
          <p:nvPr/>
        </p:nvSpPr>
        <p:spPr bwMode="auto">
          <a:xfrm>
            <a:off x="507682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=9</a:t>
            </a:r>
          </a:p>
        </p:txBody>
      </p:sp>
      <p:sp>
        <p:nvSpPr>
          <p:cNvPr id="42057" name="AutoShape 73"/>
          <p:cNvSpPr>
            <a:spLocks noChangeArrowheads="1"/>
          </p:cNvSpPr>
          <p:nvPr/>
        </p:nvSpPr>
        <p:spPr bwMode="auto">
          <a:xfrm>
            <a:off x="565308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=10</a:t>
            </a:r>
          </a:p>
        </p:txBody>
      </p:sp>
      <p:sp>
        <p:nvSpPr>
          <p:cNvPr id="42058" name="AutoShape 74"/>
          <p:cNvSpPr>
            <a:spLocks noChangeArrowheads="1"/>
          </p:cNvSpPr>
          <p:nvPr/>
        </p:nvSpPr>
        <p:spPr bwMode="auto">
          <a:xfrm>
            <a:off x="6229350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=11</a:t>
            </a:r>
          </a:p>
        </p:txBody>
      </p:sp>
      <p:sp>
        <p:nvSpPr>
          <p:cNvPr id="42059" name="AutoShape 75"/>
          <p:cNvSpPr>
            <a:spLocks noChangeArrowheads="1"/>
          </p:cNvSpPr>
          <p:nvPr/>
        </p:nvSpPr>
        <p:spPr bwMode="auto">
          <a:xfrm>
            <a:off x="680402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=12</a:t>
            </a:r>
          </a:p>
        </p:txBody>
      </p:sp>
      <p:sp>
        <p:nvSpPr>
          <p:cNvPr id="42060" name="AutoShape 76"/>
          <p:cNvSpPr>
            <a:spLocks noChangeArrowheads="1"/>
          </p:cNvSpPr>
          <p:nvPr/>
        </p:nvSpPr>
        <p:spPr bwMode="auto">
          <a:xfrm>
            <a:off x="738028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=13</a:t>
            </a:r>
          </a:p>
        </p:txBody>
      </p:sp>
      <p:sp>
        <p:nvSpPr>
          <p:cNvPr id="42061" name="AutoShape 77"/>
          <p:cNvSpPr>
            <a:spLocks noChangeArrowheads="1"/>
          </p:cNvSpPr>
          <p:nvPr/>
        </p:nvSpPr>
        <p:spPr bwMode="auto">
          <a:xfrm>
            <a:off x="7956550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=14</a:t>
            </a:r>
          </a:p>
        </p:txBody>
      </p:sp>
      <p:sp>
        <p:nvSpPr>
          <p:cNvPr id="42062" name="AutoShape 78"/>
          <p:cNvSpPr>
            <a:spLocks noChangeArrowheads="1"/>
          </p:cNvSpPr>
          <p:nvPr/>
        </p:nvSpPr>
        <p:spPr bwMode="auto">
          <a:xfrm>
            <a:off x="8532813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=15</a:t>
            </a:r>
          </a:p>
        </p:txBody>
      </p:sp>
      <p:sp>
        <p:nvSpPr>
          <p:cNvPr id="42063" name="Text Box 79"/>
          <p:cNvSpPr txBox="1">
            <a:spLocks noChangeArrowheads="1"/>
          </p:cNvSpPr>
          <p:nvPr/>
        </p:nvSpPr>
        <p:spPr bwMode="auto">
          <a:xfrm>
            <a:off x="107950" y="19161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</a:t>
            </a:r>
          </a:p>
        </p:txBody>
      </p:sp>
      <p:sp>
        <p:nvSpPr>
          <p:cNvPr id="42064" name="Text Box 80"/>
          <p:cNvSpPr txBox="1">
            <a:spLocks noChangeArrowheads="1"/>
          </p:cNvSpPr>
          <p:nvPr/>
        </p:nvSpPr>
        <p:spPr bwMode="auto">
          <a:xfrm>
            <a:off x="107950" y="3500438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Β</a:t>
            </a:r>
          </a:p>
        </p:txBody>
      </p:sp>
      <p:sp>
        <p:nvSpPr>
          <p:cNvPr id="42065" name="Text Box 81"/>
          <p:cNvSpPr txBox="1">
            <a:spLocks noChangeArrowheads="1"/>
          </p:cNvSpPr>
          <p:nvPr/>
        </p:nvSpPr>
        <p:spPr bwMode="auto">
          <a:xfrm>
            <a:off x="107950" y="5013325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Γ</a:t>
            </a:r>
          </a:p>
        </p:txBody>
      </p:sp>
      <p:sp>
        <p:nvSpPr>
          <p:cNvPr id="42066" name="AutoShape 82"/>
          <p:cNvSpPr>
            <a:spLocks noChangeArrowheads="1"/>
          </p:cNvSpPr>
          <p:nvPr/>
        </p:nvSpPr>
        <p:spPr bwMode="auto">
          <a:xfrm>
            <a:off x="450056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42067" name="Text Box 83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Α[1] μικρότερο ή ίσο απ’ το Β[1];</a:t>
            </a:r>
          </a:p>
        </p:txBody>
      </p:sp>
      <p:sp>
        <p:nvSpPr>
          <p:cNvPr id="42068" name="Text Box 84"/>
          <p:cNvSpPr txBox="1">
            <a:spLocks noChangeArrowheads="1"/>
          </p:cNvSpPr>
          <p:nvPr/>
        </p:nvSpPr>
        <p:spPr bwMode="auto">
          <a:xfrm>
            <a:off x="5940425" y="1341438"/>
            <a:ext cx="2592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Α[2] μικρότερο ή ίσο απ’ το Β[1];</a:t>
            </a:r>
          </a:p>
        </p:txBody>
      </p:sp>
      <p:sp>
        <p:nvSpPr>
          <p:cNvPr id="42069" name="Text Box 85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Α[2] μικρότερο ή ίσο απ’ το Β[2];</a:t>
            </a:r>
          </a:p>
        </p:txBody>
      </p:sp>
      <p:sp>
        <p:nvSpPr>
          <p:cNvPr id="42070" name="Text Box 86"/>
          <p:cNvSpPr txBox="1">
            <a:spLocks noChangeArrowheads="1"/>
          </p:cNvSpPr>
          <p:nvPr/>
        </p:nvSpPr>
        <p:spPr bwMode="auto">
          <a:xfrm>
            <a:off x="5940425" y="1341438"/>
            <a:ext cx="2592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Α[3] μικρότερο ή ίσο απ’ το Β[2];</a:t>
            </a:r>
          </a:p>
        </p:txBody>
      </p:sp>
      <p:sp>
        <p:nvSpPr>
          <p:cNvPr id="42071" name="Text Box 87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Α[4] μικρότερο ή ίσο απ’ το Β[2];</a:t>
            </a:r>
          </a:p>
        </p:txBody>
      </p:sp>
      <p:sp>
        <p:nvSpPr>
          <p:cNvPr id="42072" name="Text Box 88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Α[4] μικρότερο ή ίσο απ’ το Β[3];</a:t>
            </a:r>
          </a:p>
        </p:txBody>
      </p:sp>
      <p:sp>
        <p:nvSpPr>
          <p:cNvPr id="42073" name="Text Box 89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Β[3];</a:t>
            </a:r>
          </a:p>
        </p:txBody>
      </p:sp>
      <p:sp>
        <p:nvSpPr>
          <p:cNvPr id="42074" name="Text Box 90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Β[4];</a:t>
            </a:r>
          </a:p>
        </p:txBody>
      </p:sp>
      <p:sp>
        <p:nvSpPr>
          <p:cNvPr id="42075" name="Text Box 91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Β[5];</a:t>
            </a:r>
          </a:p>
        </p:txBody>
      </p:sp>
      <p:sp>
        <p:nvSpPr>
          <p:cNvPr id="42076" name="Text Box 92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Α[6] μικρότερο ή ίσο απ’ το Β[5];</a:t>
            </a:r>
          </a:p>
        </p:txBody>
      </p:sp>
      <p:sp>
        <p:nvSpPr>
          <p:cNvPr id="42077" name="Text Box 93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Α[6] μικρότερο ή ίσο απ’ το Β[6];</a:t>
            </a:r>
          </a:p>
        </p:txBody>
      </p:sp>
      <p:sp>
        <p:nvSpPr>
          <p:cNvPr id="42078" name="Text Box 94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Α[7] μικρότερο ή ίσο απ’ το Β[6];</a:t>
            </a:r>
          </a:p>
        </p:txBody>
      </p:sp>
      <p:sp>
        <p:nvSpPr>
          <p:cNvPr id="42079" name="Text Box 95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Α[7] μικρότερο ή ίσο απ’ το Β[7];</a:t>
            </a:r>
          </a:p>
        </p:txBody>
      </p:sp>
      <p:sp>
        <p:nvSpPr>
          <p:cNvPr id="42080" name="Text Box 96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1" name="Text Box 97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2" name="Text Box 98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3" name="Text Box 99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4" name="Text Box 100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5" name="Text Box 101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6" name="Text Box 102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7" name="Text Box 103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8" name="Text Box 104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89" name="Text Box 105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90" name="Text Box 106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91" name="Text Box 107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2092" name="Text Box 108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2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2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2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2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42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2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42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4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2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4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42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42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4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00"/>
                            </p:stCondLst>
                            <p:childTnLst>
                              <p:par>
                                <p:cTn id="1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42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42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0"/>
                            </p:stCondLst>
                            <p:childTnLst>
                              <p:par>
                                <p:cTn id="1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42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4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4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4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4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4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42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00"/>
                            </p:stCondLst>
                            <p:childTnLst>
                              <p:par>
                                <p:cTn id="2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42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4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000"/>
                            </p:stCondLst>
                            <p:childTnLst>
                              <p:par>
                                <p:cTn id="2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4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4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4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500"/>
                            </p:stCondLst>
                            <p:childTnLst>
                              <p:par>
                                <p:cTn id="2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4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4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42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00"/>
                            </p:stCondLst>
                            <p:childTnLst>
                              <p:par>
                                <p:cTn id="2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42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4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000"/>
                            </p:stCondLst>
                            <p:childTnLst>
                              <p:par>
                                <p:cTn id="2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42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4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4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500"/>
                            </p:stCondLst>
                            <p:childTnLst>
                              <p:par>
                                <p:cTn id="2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4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4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42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500"/>
                            </p:stCondLst>
                            <p:childTnLst>
                              <p:par>
                                <p:cTn id="3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42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/>
                                        <p:tgtEl>
                                          <p:spTgt spid="4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00"/>
                            </p:stCondLst>
                            <p:childTnLst>
                              <p:par>
                                <p:cTn id="3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4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4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4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500"/>
                            </p:stCondLst>
                            <p:childTnLst>
                              <p:par>
                                <p:cTn id="3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4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4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42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500"/>
                            </p:stCondLst>
                            <p:childTnLst>
                              <p:par>
                                <p:cTn id="3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500"/>
                                        <p:tgtEl>
                                          <p:spTgt spid="42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7" dur="500"/>
                                        <p:tgtEl>
                                          <p:spTgt spid="4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1000"/>
                            </p:stCondLst>
                            <p:childTnLst>
                              <p:par>
                                <p:cTn id="3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42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4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4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500"/>
                            </p:stCondLst>
                            <p:childTnLst>
                              <p:par>
                                <p:cTn id="3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/>
                                        <p:tgtEl>
                                          <p:spTgt spid="4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500"/>
                                        <p:tgtEl>
                                          <p:spTgt spid="4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500"/>
                                        <p:tgtEl>
                                          <p:spTgt spid="42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500"/>
                            </p:stCondLst>
                            <p:childTnLst>
                              <p:par>
                                <p:cTn id="3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500"/>
                                        <p:tgtEl>
                                          <p:spTgt spid="420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4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0" dur="500"/>
                                        <p:tgtEl>
                                          <p:spTgt spid="4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500"/>
                                        <p:tgtEl>
                                          <p:spTgt spid="4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4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500"/>
                            </p:stCondLst>
                            <p:childTnLst>
                              <p:par>
                                <p:cTn id="4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/>
                                        <p:tgtEl>
                                          <p:spTgt spid="4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4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500"/>
                                        <p:tgtEl>
                                          <p:spTgt spid="42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>
                            <p:stCondLst>
                              <p:cond delay="500"/>
                            </p:stCondLst>
                            <p:childTnLst>
                              <p:par>
                                <p:cTn id="4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42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500"/>
                                        <p:tgtEl>
                                          <p:spTgt spid="4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1000"/>
                            </p:stCondLst>
                            <p:childTnLst>
                              <p:par>
                                <p:cTn id="4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500"/>
                                        <p:tgtEl>
                                          <p:spTgt spid="42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4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500"/>
                                        <p:tgtEl>
                                          <p:spTgt spid="4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500"/>
                            </p:stCondLst>
                            <p:childTnLst>
                              <p:par>
                                <p:cTn id="4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42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0" dur="500"/>
                                        <p:tgtEl>
                                          <p:spTgt spid="42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>
                      <p:stCondLst>
                        <p:cond delay="indefinite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500"/>
                                        <p:tgtEl>
                                          <p:spTgt spid="42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500"/>
                            </p:stCondLst>
                            <p:childTnLst>
                              <p:par>
                                <p:cTn id="4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8" dur="500"/>
                                        <p:tgtEl>
                                          <p:spTgt spid="42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1" dur="500"/>
                                        <p:tgtEl>
                                          <p:spTgt spid="4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1000"/>
                            </p:stCondLst>
                            <p:childTnLst>
                              <p:par>
                                <p:cTn id="4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500"/>
                                        <p:tgtEl>
                                          <p:spTgt spid="4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9" dur="500"/>
                                        <p:tgtEl>
                                          <p:spTgt spid="4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0" fill="hold">
                      <p:stCondLst>
                        <p:cond delay="indefinite"/>
                      </p:stCondLst>
                      <p:childTnLst>
                        <p:par>
                          <p:cTn id="471" fill="hold">
                            <p:stCondLst>
                              <p:cond delay="0"/>
                            </p:stCondLst>
                            <p:childTnLst>
                              <p:par>
                                <p:cTn id="4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4" dur="500"/>
                                        <p:tgtEl>
                                          <p:spTgt spid="4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5" fill="hold">
                      <p:stCondLst>
                        <p:cond delay="indefinite"/>
                      </p:stCondLst>
                      <p:childTnLst>
                        <p:par>
                          <p:cTn id="476" fill="hold">
                            <p:stCondLst>
                              <p:cond delay="0"/>
                            </p:stCondLst>
                            <p:childTnLst>
                              <p:par>
                                <p:cTn id="4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500"/>
                            </p:stCondLst>
                            <p:childTnLst>
                              <p:par>
                                <p:cTn id="4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2" dur="500"/>
                                        <p:tgtEl>
                                          <p:spTgt spid="42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4" fill="hold">
                      <p:stCondLst>
                        <p:cond delay="indefinite"/>
                      </p:stCondLst>
                      <p:childTnLst>
                        <p:par>
                          <p:cTn id="485" fill="hold">
                            <p:stCondLst>
                              <p:cond delay="0"/>
                            </p:stCondLst>
                            <p:childTnLst>
                              <p:par>
                                <p:cTn id="4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4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2" dur="500"/>
                                        <p:tgtEl>
                                          <p:spTgt spid="42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500"/>
                            </p:stCondLst>
                            <p:childTnLst>
                              <p:par>
                                <p:cTn id="4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6" dur="500"/>
                                        <p:tgtEl>
                                          <p:spTgt spid="420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500"/>
                                        <p:tgtEl>
                                          <p:spTgt spid="4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1" fill="hold">
                            <p:stCondLst>
                              <p:cond delay="1000"/>
                            </p:stCondLst>
                            <p:childTnLst>
                              <p:par>
                                <p:cTn id="5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4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7" dur="500"/>
                                        <p:tgtEl>
                                          <p:spTgt spid="4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2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>
                            <p:stCondLst>
                              <p:cond delay="500"/>
                            </p:stCondLst>
                            <p:childTnLst>
                              <p:par>
                                <p:cTn id="51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5" dur="500"/>
                                        <p:tgtEl>
                                          <p:spTgt spid="42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8" dur="500"/>
                                        <p:tgtEl>
                                          <p:spTgt spid="4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1000"/>
                            </p:stCondLst>
                            <p:childTnLst>
                              <p:par>
                                <p:cTn id="5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3" dur="500"/>
                                        <p:tgtEl>
                                          <p:spTgt spid="4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6" dur="500"/>
                                        <p:tgtEl>
                                          <p:spTgt spid="4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500"/>
                            </p:stCondLst>
                            <p:childTnLst>
                              <p:par>
                                <p:cTn id="5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0" dur="500"/>
                                        <p:tgtEl>
                                          <p:spTgt spid="42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8" grpId="0" animBg="1"/>
      <p:bldP spid="42019" grpId="0" animBg="1"/>
      <p:bldP spid="42020" grpId="0" animBg="1"/>
      <p:bldP spid="42021" grpId="0" animBg="1"/>
      <p:bldP spid="42022" grpId="0" animBg="1"/>
      <p:bldP spid="42023" grpId="0" animBg="1"/>
      <p:bldP spid="42024" grpId="0" animBg="1"/>
      <p:bldP spid="42025" grpId="0" animBg="1"/>
      <p:bldP spid="42026" grpId="0" animBg="1"/>
      <p:bldP spid="42027" grpId="0" animBg="1"/>
      <p:bldP spid="42028" grpId="0" animBg="1"/>
      <p:bldP spid="42029" grpId="0" animBg="1"/>
      <p:bldP spid="42030" grpId="0" animBg="1"/>
      <p:bldP spid="42031" grpId="0" animBg="1"/>
      <p:bldP spid="42032" grpId="0" animBg="1"/>
      <p:bldP spid="42033" grpId="0" animBg="1"/>
      <p:bldP spid="42033" grpId="1" animBg="1"/>
      <p:bldP spid="42034" grpId="0" animBg="1"/>
      <p:bldP spid="42034" grpId="1" animBg="1"/>
      <p:bldP spid="42035" grpId="0" animBg="1"/>
      <p:bldP spid="42035" grpId="1" animBg="1"/>
      <p:bldP spid="42036" grpId="0" animBg="1"/>
      <p:bldP spid="42036" grpId="1" animBg="1"/>
      <p:bldP spid="42037" grpId="0" animBg="1"/>
      <p:bldP spid="42037" grpId="1" animBg="1"/>
      <p:bldP spid="42038" grpId="0" animBg="1"/>
      <p:bldP spid="42038" grpId="1" animBg="1"/>
      <p:bldP spid="42039" grpId="0" animBg="1"/>
      <p:bldP spid="42039" grpId="1" animBg="1"/>
      <p:bldP spid="42040" grpId="0" animBg="1"/>
      <p:bldP spid="42040" grpId="1" animBg="1"/>
      <p:bldP spid="42041" grpId="0" animBg="1"/>
      <p:bldP spid="42041" grpId="1" animBg="1"/>
      <p:bldP spid="42042" grpId="0" animBg="1"/>
      <p:bldP spid="42042" grpId="1" animBg="1"/>
      <p:bldP spid="42043" grpId="0" animBg="1"/>
      <p:bldP spid="42043" grpId="1" animBg="1"/>
      <p:bldP spid="42044" grpId="0" animBg="1"/>
      <p:bldP spid="42044" grpId="1" animBg="1"/>
      <p:bldP spid="42045" grpId="0" animBg="1"/>
      <p:bldP spid="42045" grpId="1" animBg="1"/>
      <p:bldP spid="42046" grpId="0" animBg="1"/>
      <p:bldP spid="42046" grpId="1" animBg="1"/>
      <p:bldP spid="42047" grpId="0" animBg="1"/>
      <p:bldP spid="42047" grpId="1" animBg="1"/>
      <p:bldP spid="42048" grpId="0" animBg="1"/>
      <p:bldP spid="42049" grpId="0" animBg="1"/>
      <p:bldP spid="42049" grpId="1" animBg="1"/>
      <p:bldP spid="42050" grpId="0" animBg="1"/>
      <p:bldP spid="42050" grpId="1" animBg="1"/>
      <p:bldP spid="42051" grpId="0" animBg="1"/>
      <p:bldP spid="42051" grpId="1" animBg="1"/>
      <p:bldP spid="42052" grpId="0" animBg="1"/>
      <p:bldP spid="42052" grpId="1" animBg="1"/>
      <p:bldP spid="42053" grpId="0" animBg="1"/>
      <p:bldP spid="42053" grpId="1" animBg="1"/>
      <p:bldP spid="42054" grpId="0" animBg="1"/>
      <p:bldP spid="42054" grpId="1" animBg="1"/>
      <p:bldP spid="42055" grpId="0" animBg="1"/>
      <p:bldP spid="42055" grpId="1" animBg="1"/>
      <p:bldP spid="42056" grpId="0" animBg="1"/>
      <p:bldP spid="42056" grpId="1" animBg="1"/>
      <p:bldP spid="42057" grpId="0" animBg="1"/>
      <p:bldP spid="42057" grpId="1" animBg="1"/>
      <p:bldP spid="42058" grpId="0" animBg="1"/>
      <p:bldP spid="42058" grpId="1" animBg="1"/>
      <p:bldP spid="42059" grpId="0" animBg="1"/>
      <p:bldP spid="42059" grpId="1" animBg="1"/>
      <p:bldP spid="42060" grpId="0" animBg="1"/>
      <p:bldP spid="42060" grpId="1" animBg="1"/>
      <p:bldP spid="42061" grpId="0" animBg="1"/>
      <p:bldP spid="42061" grpId="1" animBg="1"/>
      <p:bldP spid="42062" grpId="0" animBg="1"/>
      <p:bldP spid="42066" grpId="0" animBg="1"/>
      <p:bldP spid="42067" grpId="0"/>
      <p:bldP spid="42067" grpId="1"/>
      <p:bldP spid="42068" grpId="0"/>
      <p:bldP spid="42068" grpId="1"/>
      <p:bldP spid="42069" grpId="0"/>
      <p:bldP spid="42069" grpId="1"/>
      <p:bldP spid="42070" grpId="0"/>
      <p:bldP spid="42070" grpId="1"/>
      <p:bldP spid="42071" grpId="0"/>
      <p:bldP spid="42071" grpId="1"/>
      <p:bldP spid="42072" grpId="0"/>
      <p:bldP spid="42072" grpId="1"/>
      <p:bldP spid="42073" grpId="0"/>
      <p:bldP spid="42073" grpId="1"/>
      <p:bldP spid="42074" grpId="0"/>
      <p:bldP spid="42074" grpId="1"/>
      <p:bldP spid="42075" grpId="0"/>
      <p:bldP spid="42075" grpId="1"/>
      <p:bldP spid="42076" grpId="0"/>
      <p:bldP spid="42076" grpId="1"/>
      <p:bldP spid="42077" grpId="0"/>
      <p:bldP spid="42077" grpId="1"/>
      <p:bldP spid="42078" grpId="0"/>
      <p:bldP spid="42078" grpId="1"/>
      <p:bldP spid="42079" grpId="0"/>
      <p:bldP spid="42079" grpId="1"/>
      <p:bldP spid="42080" grpId="0"/>
      <p:bldP spid="42080" grpId="1"/>
      <p:bldP spid="42081" grpId="0"/>
      <p:bldP spid="42081" grpId="1"/>
      <p:bldP spid="42082" grpId="0"/>
      <p:bldP spid="42082" grpId="1"/>
      <p:bldP spid="42083" grpId="0"/>
      <p:bldP spid="42083" grpId="1"/>
      <p:bldP spid="42084" grpId="0"/>
      <p:bldP spid="42084" grpId="1"/>
      <p:bldP spid="42085" grpId="0"/>
      <p:bldP spid="42085" grpId="1"/>
      <p:bldP spid="42086" grpId="0"/>
      <p:bldP spid="42086" grpId="1"/>
      <p:bldP spid="42087" grpId="0"/>
      <p:bldP spid="42087" grpId="1"/>
      <p:bldP spid="42088" grpId="0"/>
      <p:bldP spid="42088" grpId="1"/>
      <p:bldP spid="42089" grpId="0"/>
      <p:bldP spid="42089" grpId="1"/>
      <p:bldP spid="42090" grpId="0"/>
      <p:bldP spid="42090" grpId="1"/>
      <p:bldP spid="42091" grpId="0"/>
      <p:bldP spid="42091" grpId="1"/>
      <p:bldP spid="42092" grpId="0"/>
      <p:bldP spid="4209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/>
          <p:cNvGrpSpPr>
            <a:grpSpLocks/>
          </p:cNvGrpSpPr>
          <p:nvPr/>
        </p:nvGrpSpPr>
        <p:grpSpPr bwMode="auto">
          <a:xfrm>
            <a:off x="468313" y="4941888"/>
            <a:ext cx="8640762" cy="576262"/>
            <a:chOff x="295" y="3475"/>
            <a:chExt cx="5443" cy="363"/>
          </a:xfrm>
        </p:grpSpPr>
        <p:sp>
          <p:nvSpPr>
            <p:cNvPr id="43011" name="Rectangle 3"/>
            <p:cNvSpPr>
              <a:spLocks noChangeArrowheads="1"/>
            </p:cNvSpPr>
            <p:nvPr/>
          </p:nvSpPr>
          <p:spPr bwMode="auto">
            <a:xfrm>
              <a:off x="29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2" name="Rectangle 4"/>
            <p:cNvSpPr>
              <a:spLocks noChangeArrowheads="1"/>
            </p:cNvSpPr>
            <p:nvPr/>
          </p:nvSpPr>
          <p:spPr bwMode="auto">
            <a:xfrm>
              <a:off x="657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3" name="Rectangle 5"/>
            <p:cNvSpPr>
              <a:spLocks noChangeArrowheads="1"/>
            </p:cNvSpPr>
            <p:nvPr/>
          </p:nvSpPr>
          <p:spPr bwMode="auto">
            <a:xfrm>
              <a:off x="1020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4" name="Rectangle 6"/>
            <p:cNvSpPr>
              <a:spLocks noChangeArrowheads="1"/>
            </p:cNvSpPr>
            <p:nvPr/>
          </p:nvSpPr>
          <p:spPr bwMode="auto">
            <a:xfrm>
              <a:off x="1383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5" name="Rectangle 7"/>
            <p:cNvSpPr>
              <a:spLocks noChangeArrowheads="1"/>
            </p:cNvSpPr>
            <p:nvPr/>
          </p:nvSpPr>
          <p:spPr bwMode="auto">
            <a:xfrm>
              <a:off x="1746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6" name="Rectangle 8"/>
            <p:cNvSpPr>
              <a:spLocks noChangeArrowheads="1"/>
            </p:cNvSpPr>
            <p:nvPr/>
          </p:nvSpPr>
          <p:spPr bwMode="auto">
            <a:xfrm>
              <a:off x="2109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7" name="Rectangle 9"/>
            <p:cNvSpPr>
              <a:spLocks noChangeArrowheads="1"/>
            </p:cNvSpPr>
            <p:nvPr/>
          </p:nvSpPr>
          <p:spPr bwMode="auto">
            <a:xfrm>
              <a:off x="2472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8" name="Rectangle 10"/>
            <p:cNvSpPr>
              <a:spLocks noChangeArrowheads="1"/>
            </p:cNvSpPr>
            <p:nvPr/>
          </p:nvSpPr>
          <p:spPr bwMode="auto">
            <a:xfrm>
              <a:off x="283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19" name="Rectangle 11"/>
            <p:cNvSpPr>
              <a:spLocks noChangeArrowheads="1"/>
            </p:cNvSpPr>
            <p:nvPr/>
          </p:nvSpPr>
          <p:spPr bwMode="auto">
            <a:xfrm>
              <a:off x="3198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20" name="Rectangle 12"/>
            <p:cNvSpPr>
              <a:spLocks noChangeArrowheads="1"/>
            </p:cNvSpPr>
            <p:nvPr/>
          </p:nvSpPr>
          <p:spPr bwMode="auto">
            <a:xfrm>
              <a:off x="3560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21" name="Rectangle 13"/>
            <p:cNvSpPr>
              <a:spLocks noChangeArrowheads="1"/>
            </p:cNvSpPr>
            <p:nvPr/>
          </p:nvSpPr>
          <p:spPr bwMode="auto">
            <a:xfrm>
              <a:off x="3923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22" name="Rectangle 14"/>
            <p:cNvSpPr>
              <a:spLocks noChangeArrowheads="1"/>
            </p:cNvSpPr>
            <p:nvPr/>
          </p:nvSpPr>
          <p:spPr bwMode="auto">
            <a:xfrm>
              <a:off x="4286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23" name="Rectangle 15"/>
            <p:cNvSpPr>
              <a:spLocks noChangeArrowheads="1"/>
            </p:cNvSpPr>
            <p:nvPr/>
          </p:nvSpPr>
          <p:spPr bwMode="auto">
            <a:xfrm>
              <a:off x="4649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24" name="Rectangle 16"/>
            <p:cNvSpPr>
              <a:spLocks noChangeArrowheads="1"/>
            </p:cNvSpPr>
            <p:nvPr/>
          </p:nvSpPr>
          <p:spPr bwMode="auto">
            <a:xfrm>
              <a:off x="5012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3025" name="Rectangle 17"/>
            <p:cNvSpPr>
              <a:spLocks noChangeArrowheads="1"/>
            </p:cNvSpPr>
            <p:nvPr/>
          </p:nvSpPr>
          <p:spPr bwMode="auto">
            <a:xfrm>
              <a:off x="537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43026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Συγχώνευση</a:t>
            </a:r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468313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1044575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1620838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0" name="Rectangle 22"/>
          <p:cNvSpPr>
            <a:spLocks noChangeArrowheads="1"/>
          </p:cNvSpPr>
          <p:nvPr/>
        </p:nvSpPr>
        <p:spPr bwMode="auto">
          <a:xfrm>
            <a:off x="2197100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6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1" name="Rectangle 23"/>
          <p:cNvSpPr>
            <a:spLocks noChangeArrowheads="1"/>
          </p:cNvSpPr>
          <p:nvPr/>
        </p:nvSpPr>
        <p:spPr bwMode="auto">
          <a:xfrm>
            <a:off x="2773363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9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2" name="Rectangle 24"/>
          <p:cNvSpPr>
            <a:spLocks noChangeArrowheads="1"/>
          </p:cNvSpPr>
          <p:nvPr/>
        </p:nvSpPr>
        <p:spPr bwMode="auto">
          <a:xfrm>
            <a:off x="46831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3" name="Rectangle 25"/>
          <p:cNvSpPr>
            <a:spLocks noChangeArrowheads="1"/>
          </p:cNvSpPr>
          <p:nvPr/>
        </p:nvSpPr>
        <p:spPr bwMode="auto">
          <a:xfrm>
            <a:off x="1044575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4" name="Rectangle 26"/>
          <p:cNvSpPr>
            <a:spLocks noChangeArrowheads="1"/>
          </p:cNvSpPr>
          <p:nvPr/>
        </p:nvSpPr>
        <p:spPr bwMode="auto">
          <a:xfrm>
            <a:off x="1620838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7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5" name="Rectangle 27"/>
          <p:cNvSpPr>
            <a:spLocks noChangeArrowheads="1"/>
          </p:cNvSpPr>
          <p:nvPr/>
        </p:nvSpPr>
        <p:spPr bwMode="auto">
          <a:xfrm>
            <a:off x="2197100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8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6" name="Rectangle 28"/>
          <p:cNvSpPr>
            <a:spLocks noChangeArrowheads="1"/>
          </p:cNvSpPr>
          <p:nvPr/>
        </p:nvSpPr>
        <p:spPr bwMode="auto">
          <a:xfrm>
            <a:off x="277336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l-GR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3037" name="Rectangle 29"/>
          <p:cNvSpPr>
            <a:spLocks noChangeArrowheads="1"/>
          </p:cNvSpPr>
          <p:nvPr/>
        </p:nvSpPr>
        <p:spPr bwMode="auto">
          <a:xfrm>
            <a:off x="3348038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8" name="Rectangle 30"/>
          <p:cNvSpPr>
            <a:spLocks noChangeArrowheads="1"/>
          </p:cNvSpPr>
          <p:nvPr/>
        </p:nvSpPr>
        <p:spPr bwMode="auto">
          <a:xfrm>
            <a:off x="3924300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39" name="Rectangle 31"/>
          <p:cNvSpPr>
            <a:spLocks noChangeArrowheads="1"/>
          </p:cNvSpPr>
          <p:nvPr/>
        </p:nvSpPr>
        <p:spPr bwMode="auto">
          <a:xfrm>
            <a:off x="450056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0" name="Rectangle 32"/>
          <p:cNvSpPr>
            <a:spLocks noChangeArrowheads="1"/>
          </p:cNvSpPr>
          <p:nvPr/>
        </p:nvSpPr>
        <p:spPr bwMode="auto">
          <a:xfrm>
            <a:off x="3348038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1" name="Rectangle 33"/>
          <p:cNvSpPr>
            <a:spLocks noChangeArrowheads="1"/>
          </p:cNvSpPr>
          <p:nvPr/>
        </p:nvSpPr>
        <p:spPr bwMode="auto">
          <a:xfrm>
            <a:off x="3924300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2" name="Rectangle 34"/>
          <p:cNvSpPr>
            <a:spLocks noChangeArrowheads="1"/>
          </p:cNvSpPr>
          <p:nvPr/>
        </p:nvSpPr>
        <p:spPr bwMode="auto">
          <a:xfrm>
            <a:off x="46831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3" name="Rectangle 35"/>
          <p:cNvSpPr>
            <a:spLocks noChangeArrowheads="1"/>
          </p:cNvSpPr>
          <p:nvPr/>
        </p:nvSpPr>
        <p:spPr bwMode="auto">
          <a:xfrm>
            <a:off x="1044575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4" name="Rectangle 36"/>
          <p:cNvSpPr>
            <a:spLocks noChangeArrowheads="1"/>
          </p:cNvSpPr>
          <p:nvPr/>
        </p:nvSpPr>
        <p:spPr bwMode="auto">
          <a:xfrm>
            <a:off x="162083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5" name="Rectangle 37"/>
          <p:cNvSpPr>
            <a:spLocks noChangeArrowheads="1"/>
          </p:cNvSpPr>
          <p:nvPr/>
        </p:nvSpPr>
        <p:spPr bwMode="auto">
          <a:xfrm>
            <a:off x="2197100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6" name="Rectangle 38"/>
          <p:cNvSpPr>
            <a:spLocks noChangeArrowheads="1"/>
          </p:cNvSpPr>
          <p:nvPr/>
        </p:nvSpPr>
        <p:spPr bwMode="auto">
          <a:xfrm>
            <a:off x="277336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7" name="Rectangle 39"/>
          <p:cNvSpPr>
            <a:spLocks noChangeArrowheads="1"/>
          </p:cNvSpPr>
          <p:nvPr/>
        </p:nvSpPr>
        <p:spPr bwMode="auto">
          <a:xfrm>
            <a:off x="334803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6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8" name="Rectangle 40"/>
          <p:cNvSpPr>
            <a:spLocks noChangeArrowheads="1"/>
          </p:cNvSpPr>
          <p:nvPr/>
        </p:nvSpPr>
        <p:spPr bwMode="auto">
          <a:xfrm>
            <a:off x="3924300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7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49" name="Rectangle 41"/>
          <p:cNvSpPr>
            <a:spLocks noChangeArrowheads="1"/>
          </p:cNvSpPr>
          <p:nvPr/>
        </p:nvSpPr>
        <p:spPr bwMode="auto">
          <a:xfrm>
            <a:off x="450056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8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0" name="Rectangle 42"/>
          <p:cNvSpPr>
            <a:spLocks noChangeArrowheads="1"/>
          </p:cNvSpPr>
          <p:nvPr/>
        </p:nvSpPr>
        <p:spPr bwMode="auto">
          <a:xfrm>
            <a:off x="5076825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9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1" name="Rectangle 43"/>
          <p:cNvSpPr>
            <a:spLocks noChangeArrowheads="1"/>
          </p:cNvSpPr>
          <p:nvPr/>
        </p:nvSpPr>
        <p:spPr bwMode="auto">
          <a:xfrm>
            <a:off x="565308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l-GR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3052" name="Rectangle 44"/>
          <p:cNvSpPr>
            <a:spLocks noChangeArrowheads="1"/>
          </p:cNvSpPr>
          <p:nvPr/>
        </p:nvSpPr>
        <p:spPr bwMode="auto">
          <a:xfrm>
            <a:off x="622776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3" name="Rectangle 45"/>
          <p:cNvSpPr>
            <a:spLocks noChangeArrowheads="1"/>
          </p:cNvSpPr>
          <p:nvPr/>
        </p:nvSpPr>
        <p:spPr bwMode="auto">
          <a:xfrm>
            <a:off x="6804025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4" name="Rectangle 46"/>
          <p:cNvSpPr>
            <a:spLocks noChangeArrowheads="1"/>
          </p:cNvSpPr>
          <p:nvPr/>
        </p:nvSpPr>
        <p:spPr bwMode="auto">
          <a:xfrm>
            <a:off x="7380288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5" name="Rectangle 47"/>
          <p:cNvSpPr>
            <a:spLocks noChangeArrowheads="1"/>
          </p:cNvSpPr>
          <p:nvPr/>
        </p:nvSpPr>
        <p:spPr bwMode="auto">
          <a:xfrm>
            <a:off x="7956550" y="4941888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6" name="Rectangle 48"/>
          <p:cNvSpPr>
            <a:spLocks noChangeArrowheads="1"/>
          </p:cNvSpPr>
          <p:nvPr/>
        </p:nvSpPr>
        <p:spPr bwMode="auto">
          <a:xfrm>
            <a:off x="8532813" y="4941888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43057" name="AutoShape 49"/>
          <p:cNvSpPr>
            <a:spLocks noChangeArrowheads="1"/>
          </p:cNvSpPr>
          <p:nvPr/>
        </p:nvSpPr>
        <p:spPr bwMode="auto">
          <a:xfrm>
            <a:off x="46831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43058" name="AutoShape 50"/>
          <p:cNvSpPr>
            <a:spLocks noChangeArrowheads="1"/>
          </p:cNvSpPr>
          <p:nvPr/>
        </p:nvSpPr>
        <p:spPr bwMode="auto">
          <a:xfrm>
            <a:off x="468313" y="29257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43059" name="AutoShape 51"/>
          <p:cNvSpPr>
            <a:spLocks noChangeArrowheads="1"/>
          </p:cNvSpPr>
          <p:nvPr/>
        </p:nvSpPr>
        <p:spPr bwMode="auto">
          <a:xfrm>
            <a:off x="468313" y="4438650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43060" name="AutoShape 52"/>
          <p:cNvSpPr>
            <a:spLocks noChangeArrowheads="1"/>
          </p:cNvSpPr>
          <p:nvPr/>
        </p:nvSpPr>
        <p:spPr bwMode="auto">
          <a:xfrm>
            <a:off x="1044575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43061" name="AutoShape 53"/>
          <p:cNvSpPr>
            <a:spLocks noChangeArrowheads="1"/>
          </p:cNvSpPr>
          <p:nvPr/>
        </p:nvSpPr>
        <p:spPr bwMode="auto">
          <a:xfrm>
            <a:off x="1620838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43062" name="AutoShape 54"/>
          <p:cNvSpPr>
            <a:spLocks noChangeArrowheads="1"/>
          </p:cNvSpPr>
          <p:nvPr/>
        </p:nvSpPr>
        <p:spPr bwMode="auto">
          <a:xfrm>
            <a:off x="219551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43063" name="AutoShape 55"/>
          <p:cNvSpPr>
            <a:spLocks noChangeArrowheads="1"/>
          </p:cNvSpPr>
          <p:nvPr/>
        </p:nvSpPr>
        <p:spPr bwMode="auto">
          <a:xfrm>
            <a:off x="2771775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43064" name="AutoShape 56"/>
          <p:cNvSpPr>
            <a:spLocks noChangeArrowheads="1"/>
          </p:cNvSpPr>
          <p:nvPr/>
        </p:nvSpPr>
        <p:spPr bwMode="auto">
          <a:xfrm>
            <a:off x="3348038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43065" name="AutoShape 57"/>
          <p:cNvSpPr>
            <a:spLocks noChangeArrowheads="1"/>
          </p:cNvSpPr>
          <p:nvPr/>
        </p:nvSpPr>
        <p:spPr bwMode="auto">
          <a:xfrm>
            <a:off x="3924300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43066" name="AutoShape 58"/>
          <p:cNvSpPr>
            <a:spLocks noChangeArrowheads="1"/>
          </p:cNvSpPr>
          <p:nvPr/>
        </p:nvSpPr>
        <p:spPr bwMode="auto">
          <a:xfrm>
            <a:off x="1044575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43067" name="AutoShape 59"/>
          <p:cNvSpPr>
            <a:spLocks noChangeArrowheads="1"/>
          </p:cNvSpPr>
          <p:nvPr/>
        </p:nvSpPr>
        <p:spPr bwMode="auto">
          <a:xfrm>
            <a:off x="1620838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43068" name="AutoShape 60"/>
          <p:cNvSpPr>
            <a:spLocks noChangeArrowheads="1"/>
          </p:cNvSpPr>
          <p:nvPr/>
        </p:nvSpPr>
        <p:spPr bwMode="auto">
          <a:xfrm>
            <a:off x="219551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43069" name="AutoShape 61"/>
          <p:cNvSpPr>
            <a:spLocks noChangeArrowheads="1"/>
          </p:cNvSpPr>
          <p:nvPr/>
        </p:nvSpPr>
        <p:spPr bwMode="auto">
          <a:xfrm>
            <a:off x="2771775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43070" name="AutoShape 62"/>
          <p:cNvSpPr>
            <a:spLocks noChangeArrowheads="1"/>
          </p:cNvSpPr>
          <p:nvPr/>
        </p:nvSpPr>
        <p:spPr bwMode="auto">
          <a:xfrm>
            <a:off x="3348038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43071" name="AutoShape 63"/>
          <p:cNvSpPr>
            <a:spLocks noChangeArrowheads="1"/>
          </p:cNvSpPr>
          <p:nvPr/>
        </p:nvSpPr>
        <p:spPr bwMode="auto">
          <a:xfrm>
            <a:off x="3924300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43072" name="AutoShape 64"/>
          <p:cNvSpPr>
            <a:spLocks noChangeArrowheads="1"/>
          </p:cNvSpPr>
          <p:nvPr/>
        </p:nvSpPr>
        <p:spPr bwMode="auto">
          <a:xfrm>
            <a:off x="450056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43073" name="AutoShape 65"/>
          <p:cNvSpPr>
            <a:spLocks noChangeArrowheads="1"/>
          </p:cNvSpPr>
          <p:nvPr/>
        </p:nvSpPr>
        <p:spPr bwMode="auto">
          <a:xfrm>
            <a:off x="104457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43074" name="AutoShape 66"/>
          <p:cNvSpPr>
            <a:spLocks noChangeArrowheads="1"/>
          </p:cNvSpPr>
          <p:nvPr/>
        </p:nvSpPr>
        <p:spPr bwMode="auto">
          <a:xfrm>
            <a:off x="162083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43075" name="AutoShape 67"/>
          <p:cNvSpPr>
            <a:spLocks noChangeArrowheads="1"/>
          </p:cNvSpPr>
          <p:nvPr/>
        </p:nvSpPr>
        <p:spPr bwMode="auto">
          <a:xfrm>
            <a:off x="2195513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43076" name="AutoShape 68"/>
          <p:cNvSpPr>
            <a:spLocks noChangeArrowheads="1"/>
          </p:cNvSpPr>
          <p:nvPr/>
        </p:nvSpPr>
        <p:spPr bwMode="auto">
          <a:xfrm>
            <a:off x="277177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43077" name="AutoShape 69"/>
          <p:cNvSpPr>
            <a:spLocks noChangeArrowheads="1"/>
          </p:cNvSpPr>
          <p:nvPr/>
        </p:nvSpPr>
        <p:spPr bwMode="auto">
          <a:xfrm>
            <a:off x="334803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43078" name="AutoShape 70"/>
          <p:cNvSpPr>
            <a:spLocks noChangeArrowheads="1"/>
          </p:cNvSpPr>
          <p:nvPr/>
        </p:nvSpPr>
        <p:spPr bwMode="auto">
          <a:xfrm>
            <a:off x="3924300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43079" name="AutoShape 71"/>
          <p:cNvSpPr>
            <a:spLocks noChangeArrowheads="1"/>
          </p:cNvSpPr>
          <p:nvPr/>
        </p:nvSpPr>
        <p:spPr bwMode="auto">
          <a:xfrm>
            <a:off x="4500563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43080" name="AutoShape 72"/>
          <p:cNvSpPr>
            <a:spLocks noChangeArrowheads="1"/>
          </p:cNvSpPr>
          <p:nvPr/>
        </p:nvSpPr>
        <p:spPr bwMode="auto">
          <a:xfrm>
            <a:off x="507682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=9</a:t>
            </a:r>
          </a:p>
        </p:txBody>
      </p:sp>
      <p:sp>
        <p:nvSpPr>
          <p:cNvPr id="43081" name="AutoShape 73"/>
          <p:cNvSpPr>
            <a:spLocks noChangeArrowheads="1"/>
          </p:cNvSpPr>
          <p:nvPr/>
        </p:nvSpPr>
        <p:spPr bwMode="auto">
          <a:xfrm>
            <a:off x="565308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=10</a:t>
            </a:r>
          </a:p>
        </p:txBody>
      </p:sp>
      <p:sp>
        <p:nvSpPr>
          <p:cNvPr id="43082" name="AutoShape 74"/>
          <p:cNvSpPr>
            <a:spLocks noChangeArrowheads="1"/>
          </p:cNvSpPr>
          <p:nvPr/>
        </p:nvSpPr>
        <p:spPr bwMode="auto">
          <a:xfrm>
            <a:off x="6229350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=11</a:t>
            </a:r>
          </a:p>
        </p:txBody>
      </p:sp>
      <p:sp>
        <p:nvSpPr>
          <p:cNvPr id="43083" name="AutoShape 75"/>
          <p:cNvSpPr>
            <a:spLocks noChangeArrowheads="1"/>
          </p:cNvSpPr>
          <p:nvPr/>
        </p:nvSpPr>
        <p:spPr bwMode="auto">
          <a:xfrm>
            <a:off x="6804025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=12</a:t>
            </a:r>
          </a:p>
        </p:txBody>
      </p:sp>
      <p:sp>
        <p:nvSpPr>
          <p:cNvPr id="43084" name="AutoShape 76"/>
          <p:cNvSpPr>
            <a:spLocks noChangeArrowheads="1"/>
          </p:cNvSpPr>
          <p:nvPr/>
        </p:nvSpPr>
        <p:spPr bwMode="auto">
          <a:xfrm>
            <a:off x="7380288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=13</a:t>
            </a:r>
          </a:p>
        </p:txBody>
      </p:sp>
      <p:sp>
        <p:nvSpPr>
          <p:cNvPr id="43085" name="AutoShape 77"/>
          <p:cNvSpPr>
            <a:spLocks noChangeArrowheads="1"/>
          </p:cNvSpPr>
          <p:nvPr/>
        </p:nvSpPr>
        <p:spPr bwMode="auto">
          <a:xfrm>
            <a:off x="7956550" y="4437063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=14</a:t>
            </a:r>
          </a:p>
        </p:txBody>
      </p:sp>
      <p:sp>
        <p:nvSpPr>
          <p:cNvPr id="43086" name="AutoShape 78"/>
          <p:cNvSpPr>
            <a:spLocks noChangeArrowheads="1"/>
          </p:cNvSpPr>
          <p:nvPr/>
        </p:nvSpPr>
        <p:spPr bwMode="auto">
          <a:xfrm>
            <a:off x="8532813" y="44370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=15</a:t>
            </a:r>
          </a:p>
        </p:txBody>
      </p:sp>
      <p:sp>
        <p:nvSpPr>
          <p:cNvPr id="43087" name="Text Box 79"/>
          <p:cNvSpPr txBox="1">
            <a:spLocks noChangeArrowheads="1"/>
          </p:cNvSpPr>
          <p:nvPr/>
        </p:nvSpPr>
        <p:spPr bwMode="auto">
          <a:xfrm>
            <a:off x="107950" y="19161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</a:t>
            </a:r>
          </a:p>
        </p:txBody>
      </p:sp>
      <p:sp>
        <p:nvSpPr>
          <p:cNvPr id="43088" name="Text Box 80"/>
          <p:cNvSpPr txBox="1">
            <a:spLocks noChangeArrowheads="1"/>
          </p:cNvSpPr>
          <p:nvPr/>
        </p:nvSpPr>
        <p:spPr bwMode="auto">
          <a:xfrm>
            <a:off x="107950" y="3500438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Β</a:t>
            </a:r>
          </a:p>
        </p:txBody>
      </p:sp>
      <p:sp>
        <p:nvSpPr>
          <p:cNvPr id="43089" name="Text Box 81"/>
          <p:cNvSpPr txBox="1">
            <a:spLocks noChangeArrowheads="1"/>
          </p:cNvSpPr>
          <p:nvPr/>
        </p:nvSpPr>
        <p:spPr bwMode="auto">
          <a:xfrm>
            <a:off x="107950" y="5013325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Γ</a:t>
            </a:r>
          </a:p>
        </p:txBody>
      </p:sp>
      <p:sp>
        <p:nvSpPr>
          <p:cNvPr id="43090" name="AutoShape 82"/>
          <p:cNvSpPr>
            <a:spLocks noChangeArrowheads="1"/>
          </p:cNvSpPr>
          <p:nvPr/>
        </p:nvSpPr>
        <p:spPr bwMode="auto">
          <a:xfrm>
            <a:off x="450056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43091" name="Text Box 83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Α[1] μικρότερο ή ίσο απ’ το Β[1];</a:t>
            </a:r>
          </a:p>
        </p:txBody>
      </p:sp>
      <p:sp>
        <p:nvSpPr>
          <p:cNvPr id="43092" name="Text Box 84"/>
          <p:cNvSpPr txBox="1">
            <a:spLocks noChangeArrowheads="1"/>
          </p:cNvSpPr>
          <p:nvPr/>
        </p:nvSpPr>
        <p:spPr bwMode="auto">
          <a:xfrm>
            <a:off x="5940425" y="1341438"/>
            <a:ext cx="2592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Α[2] μικρότερο ή ίσο απ’ το Β[1];</a:t>
            </a:r>
          </a:p>
        </p:txBody>
      </p:sp>
      <p:sp>
        <p:nvSpPr>
          <p:cNvPr id="43093" name="Text Box 85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Α[2] μικρότερο ή ίσο απ’ το Β[2];</a:t>
            </a:r>
          </a:p>
        </p:txBody>
      </p:sp>
      <p:sp>
        <p:nvSpPr>
          <p:cNvPr id="43094" name="Text Box 86"/>
          <p:cNvSpPr txBox="1">
            <a:spLocks noChangeArrowheads="1"/>
          </p:cNvSpPr>
          <p:nvPr/>
        </p:nvSpPr>
        <p:spPr bwMode="auto">
          <a:xfrm>
            <a:off x="5940425" y="1341438"/>
            <a:ext cx="2592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Α[3] μικρότερο ή ίσο απ’ το Β[2];</a:t>
            </a:r>
          </a:p>
        </p:txBody>
      </p:sp>
      <p:sp>
        <p:nvSpPr>
          <p:cNvPr id="43095" name="Text Box 87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Α[4] μικρότερο ή ίσο απ’ το Β[2];</a:t>
            </a:r>
          </a:p>
        </p:txBody>
      </p:sp>
      <p:sp>
        <p:nvSpPr>
          <p:cNvPr id="43096" name="Text Box 88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Α[4] μικρότερο ή ίσο απ’ το Β[3];</a:t>
            </a:r>
          </a:p>
        </p:txBody>
      </p:sp>
      <p:sp>
        <p:nvSpPr>
          <p:cNvPr id="43097" name="Text Box 89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Β[3];</a:t>
            </a:r>
          </a:p>
        </p:txBody>
      </p:sp>
      <p:sp>
        <p:nvSpPr>
          <p:cNvPr id="43098" name="Text Box 90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Β[4];</a:t>
            </a:r>
          </a:p>
        </p:txBody>
      </p:sp>
      <p:sp>
        <p:nvSpPr>
          <p:cNvPr id="43099" name="Text Box 91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Β[5];</a:t>
            </a:r>
          </a:p>
        </p:txBody>
      </p:sp>
      <p:sp>
        <p:nvSpPr>
          <p:cNvPr id="43100" name="Text Box 92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Α[6] μικρότερο ή ίσο απ’ το Β[5];</a:t>
            </a:r>
          </a:p>
        </p:txBody>
      </p:sp>
      <p:sp>
        <p:nvSpPr>
          <p:cNvPr id="43101" name="Text Box 93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Α[6] μικρότερο ή ίσο απ’ το Β[6];</a:t>
            </a:r>
          </a:p>
        </p:txBody>
      </p:sp>
      <p:sp>
        <p:nvSpPr>
          <p:cNvPr id="43102" name="Text Box 94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Α[7] μικρότερο ή ίσο απ’ το Β[6];</a:t>
            </a:r>
          </a:p>
        </p:txBody>
      </p:sp>
      <p:sp>
        <p:nvSpPr>
          <p:cNvPr id="43103" name="Text Box 95"/>
          <p:cNvSpPr txBox="1">
            <a:spLocks noChangeArrowheads="1"/>
          </p:cNvSpPr>
          <p:nvPr/>
        </p:nvSpPr>
        <p:spPr bwMode="auto">
          <a:xfrm>
            <a:off x="5940425" y="1341438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Α[7] μικρότερο ή ίσο απ’ το Β[7];</a:t>
            </a:r>
          </a:p>
        </p:txBody>
      </p:sp>
      <p:sp>
        <p:nvSpPr>
          <p:cNvPr id="43104" name="Text Box 96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05" name="Text Box 97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06" name="Text Box 98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07" name="Text Box 99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08" name="Text Box 100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09" name="Text Box 101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0" name="Text Box 102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1" name="Text Box 103"/>
          <p:cNvSpPr txBox="1">
            <a:spLocks noChangeArrowheads="1"/>
          </p:cNvSpPr>
          <p:nvPr/>
        </p:nvSpPr>
        <p:spPr bwMode="auto">
          <a:xfrm>
            <a:off x="5724525" y="249237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2" name="Text Box 104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3" name="Text Box 105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4" name="Text Box 106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5" name="Text Box 107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6" name="Text Box 108"/>
          <p:cNvSpPr txBox="1">
            <a:spLocks noChangeArrowheads="1"/>
          </p:cNvSpPr>
          <p:nvPr/>
        </p:nvSpPr>
        <p:spPr bwMode="auto">
          <a:xfrm>
            <a:off x="5724525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43117" name="Text Box 109"/>
          <p:cNvSpPr txBox="1">
            <a:spLocks noChangeArrowheads="1"/>
          </p:cNvSpPr>
          <p:nvPr/>
        </p:nvSpPr>
        <p:spPr bwMode="auto">
          <a:xfrm>
            <a:off x="6011863" y="3141663"/>
            <a:ext cx="1873250" cy="9159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/>
              <a:t>Αντέγραψε τα στοιχεία που περίσσεψαν</a:t>
            </a:r>
          </a:p>
        </p:txBody>
      </p:sp>
      <p:sp>
        <p:nvSpPr>
          <p:cNvPr id="43118" name="AutoShape 110"/>
          <p:cNvSpPr>
            <a:spLocks noChangeArrowheads="1"/>
          </p:cNvSpPr>
          <p:nvPr/>
        </p:nvSpPr>
        <p:spPr bwMode="auto">
          <a:xfrm>
            <a:off x="514826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j</a:t>
            </a:r>
            <a:r>
              <a:rPr lang="el-GR" sz="1400">
                <a:solidFill>
                  <a:schemeClr val="bg1"/>
                </a:solidFill>
              </a:rPr>
              <a:t>=9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3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3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3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3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3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3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3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3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3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43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3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43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43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4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3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430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43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43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4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3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3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43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43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43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/>
                                        <p:tgtEl>
                                          <p:spTgt spid="4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4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20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43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2500"/>
                            </p:stCondLst>
                            <p:childTnLst>
                              <p:par>
                                <p:cTn id="2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43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4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3500"/>
                            </p:stCondLst>
                            <p:childTnLst>
                              <p:par>
                                <p:cTn id="2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43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43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4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43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4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4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25500"/>
                            </p:stCondLst>
                            <p:childTnLst>
                              <p:par>
                                <p:cTn id="2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43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43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6500"/>
                            </p:stCondLst>
                            <p:childTnLst>
                              <p:par>
                                <p:cTn id="2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4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43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27500"/>
                            </p:stCondLst>
                            <p:childTnLst>
                              <p:par>
                                <p:cTn id="2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43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4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4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4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2850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4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90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43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9500"/>
                            </p:stCondLst>
                            <p:childTnLst>
                              <p:par>
                                <p:cTn id="2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43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4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30500"/>
                            </p:stCondLst>
                            <p:childTnLst>
                              <p:par>
                                <p:cTn id="3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43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31000"/>
                            </p:stCondLst>
                            <p:childTnLst>
                              <p:par>
                                <p:cTn id="3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43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/>
                                        <p:tgtEl>
                                          <p:spTgt spid="4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31500"/>
                            </p:stCondLst>
                            <p:childTnLst>
                              <p:par>
                                <p:cTn id="3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4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4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32000"/>
                            </p:stCondLst>
                            <p:childTnLst>
                              <p:par>
                                <p:cTn id="3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4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32500"/>
                            </p:stCondLst>
                            <p:childTnLst>
                              <p:par>
                                <p:cTn id="3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3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4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3500"/>
                            </p:stCondLst>
                            <p:childTnLst>
                              <p:par>
                                <p:cTn id="3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4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34000"/>
                            </p:stCondLst>
                            <p:childTnLst>
                              <p:par>
                                <p:cTn id="3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500"/>
                                        <p:tgtEl>
                                          <p:spTgt spid="43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34500"/>
                            </p:stCondLst>
                            <p:childTnLst>
                              <p:par>
                                <p:cTn id="3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43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/>
                                        <p:tgtEl>
                                          <p:spTgt spid="4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35000"/>
                            </p:stCondLst>
                            <p:childTnLst>
                              <p:par>
                                <p:cTn id="3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500"/>
                                        <p:tgtEl>
                                          <p:spTgt spid="43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4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35500"/>
                            </p:stCondLst>
                            <p:childTnLst>
                              <p:par>
                                <p:cTn id="3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4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36000"/>
                            </p:stCondLst>
                            <p:childTnLst>
                              <p:par>
                                <p:cTn id="3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36500"/>
                            </p:stCondLst>
                            <p:childTnLst>
                              <p:par>
                                <p:cTn id="3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500"/>
                                        <p:tgtEl>
                                          <p:spTgt spid="43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37000"/>
                            </p:stCondLst>
                            <p:childTnLst>
                              <p:par>
                                <p:cTn id="3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500"/>
                                        <p:tgtEl>
                                          <p:spTgt spid="4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37500"/>
                            </p:stCondLst>
                            <p:childTnLst>
                              <p:par>
                                <p:cTn id="3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2" dur="500"/>
                                        <p:tgtEl>
                                          <p:spTgt spid="43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/>
                                        <p:tgtEl>
                                          <p:spTgt spid="43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500"/>
                                        <p:tgtEl>
                                          <p:spTgt spid="4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38500"/>
                            </p:stCondLst>
                            <p:childTnLst>
                              <p:par>
                                <p:cTn id="3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43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4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39000"/>
                            </p:stCondLst>
                            <p:childTnLst>
                              <p:par>
                                <p:cTn id="3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4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9500"/>
                            </p:stCondLst>
                            <p:childTnLst>
                              <p:par>
                                <p:cTn id="3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500"/>
                                        <p:tgtEl>
                                          <p:spTgt spid="43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/>
                                        <p:tgtEl>
                                          <p:spTgt spid="43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40500"/>
                            </p:stCondLst>
                            <p:childTnLst>
                              <p:par>
                                <p:cTn id="4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4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41000"/>
                            </p:stCondLst>
                            <p:childTnLst>
                              <p:par>
                                <p:cTn id="4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/>
                                        <p:tgtEl>
                                          <p:spTgt spid="4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41500"/>
                            </p:stCondLst>
                            <p:childTnLst>
                              <p:par>
                                <p:cTn id="40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500"/>
                                        <p:tgtEl>
                                          <p:spTgt spid="43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3" dur="500"/>
                                        <p:tgtEl>
                                          <p:spTgt spid="4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42000"/>
                            </p:stCondLst>
                            <p:childTnLst>
                              <p:par>
                                <p:cTn id="4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43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4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42500"/>
                            </p:stCondLst>
                            <p:childTnLst>
                              <p:par>
                                <p:cTn id="4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500"/>
                                        <p:tgtEl>
                                          <p:spTgt spid="4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500"/>
                                        <p:tgtEl>
                                          <p:spTgt spid="43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43500"/>
                            </p:stCondLst>
                            <p:childTnLst>
                              <p:par>
                                <p:cTn id="4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43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44000"/>
                            </p:stCondLst>
                            <p:childTnLst>
                              <p:par>
                                <p:cTn id="4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4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8" fill="hold">
                            <p:stCondLst>
                              <p:cond delay="44500"/>
                            </p:stCondLst>
                            <p:childTnLst>
                              <p:par>
                                <p:cTn id="4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0" dur="500"/>
                                        <p:tgtEl>
                                          <p:spTgt spid="43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45000"/>
                            </p:stCondLst>
                            <p:childTnLst>
                              <p:par>
                                <p:cTn id="4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43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500"/>
                                        <p:tgtEl>
                                          <p:spTgt spid="4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45500"/>
                            </p:stCondLst>
                            <p:childTnLst>
                              <p:par>
                                <p:cTn id="4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4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5" dur="500"/>
                                        <p:tgtEl>
                                          <p:spTgt spid="4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6" fill="hold">
                      <p:stCondLst>
                        <p:cond delay="indefinite"/>
                      </p:stCondLst>
                      <p:childTnLst>
                        <p:par>
                          <p:cTn id="457" fill="hold">
                            <p:stCondLst>
                              <p:cond delay="0"/>
                            </p:stCondLst>
                            <p:childTnLst>
                              <p:par>
                                <p:cTn id="4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500"/>
                                        <p:tgtEl>
                                          <p:spTgt spid="4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500"/>
                                        <p:tgtEl>
                                          <p:spTgt spid="43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500"/>
                                        <p:tgtEl>
                                          <p:spTgt spid="43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6" dur="500"/>
                                        <p:tgtEl>
                                          <p:spTgt spid="43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8" fill="hold">
                      <p:stCondLst>
                        <p:cond delay="indefinite"/>
                      </p:stCondLst>
                      <p:childTnLst>
                        <p:par>
                          <p:cTn id="469" fill="hold">
                            <p:stCondLst>
                              <p:cond delay="0"/>
                            </p:stCondLst>
                            <p:childTnLst>
                              <p:par>
                                <p:cTn id="4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500"/>
                                        <p:tgtEl>
                                          <p:spTgt spid="43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500"/>
                            </p:stCondLst>
                            <p:childTnLst>
                              <p:par>
                                <p:cTn id="47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500"/>
                                        <p:tgtEl>
                                          <p:spTgt spid="43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8" dur="500"/>
                                        <p:tgtEl>
                                          <p:spTgt spid="4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1000"/>
                            </p:stCondLst>
                            <p:childTnLst>
                              <p:par>
                                <p:cTn id="4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500"/>
                                        <p:tgtEl>
                                          <p:spTgt spid="43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6" dur="500"/>
                                        <p:tgtEl>
                                          <p:spTgt spid="4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0" dur="500"/>
                                        <p:tgtEl>
                                          <p:spTgt spid="43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2000"/>
                            </p:stCondLst>
                            <p:childTnLst>
                              <p:par>
                                <p:cTn id="49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500"/>
                                        <p:tgtEl>
                                          <p:spTgt spid="43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2500"/>
                            </p:stCondLst>
                            <p:childTnLst>
                              <p:par>
                                <p:cTn id="4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8" dur="500"/>
                                        <p:tgtEl>
                                          <p:spTgt spid="4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42" grpId="0" animBg="1"/>
      <p:bldP spid="43043" grpId="0" animBg="1"/>
      <p:bldP spid="43044" grpId="0" animBg="1"/>
      <p:bldP spid="43045" grpId="0" animBg="1"/>
      <p:bldP spid="43046" grpId="0" animBg="1"/>
      <p:bldP spid="43047" grpId="0" animBg="1"/>
      <p:bldP spid="43048" grpId="0" animBg="1"/>
      <p:bldP spid="43049" grpId="0" animBg="1"/>
      <p:bldP spid="43050" grpId="0" animBg="1"/>
      <p:bldP spid="43051" grpId="0" animBg="1"/>
      <p:bldP spid="43052" grpId="0" animBg="1"/>
      <p:bldP spid="43053" grpId="0" animBg="1"/>
      <p:bldP spid="43054" grpId="0" animBg="1"/>
      <p:bldP spid="43055" grpId="0" animBg="1"/>
      <p:bldP spid="43056" grpId="0" animBg="1"/>
      <p:bldP spid="43057" grpId="0" animBg="1"/>
      <p:bldP spid="43057" grpId="1" animBg="1"/>
      <p:bldP spid="43058" grpId="0" animBg="1"/>
      <p:bldP spid="43058" grpId="1" animBg="1"/>
      <p:bldP spid="43059" grpId="0" animBg="1"/>
      <p:bldP spid="43059" grpId="1" animBg="1"/>
      <p:bldP spid="43060" grpId="0" animBg="1"/>
      <p:bldP spid="43060" grpId="1" animBg="1"/>
      <p:bldP spid="43061" grpId="0" animBg="1"/>
      <p:bldP spid="43061" grpId="1" animBg="1"/>
      <p:bldP spid="43062" grpId="0" animBg="1"/>
      <p:bldP spid="43062" grpId="1" animBg="1"/>
      <p:bldP spid="43063" grpId="0" animBg="1"/>
      <p:bldP spid="43063" grpId="1" animBg="1"/>
      <p:bldP spid="43064" grpId="0" animBg="1"/>
      <p:bldP spid="43064" grpId="1" animBg="1"/>
      <p:bldP spid="43065" grpId="0" animBg="1"/>
      <p:bldP spid="43065" grpId="1" animBg="1"/>
      <p:bldP spid="43066" grpId="0" animBg="1"/>
      <p:bldP spid="43066" grpId="1" animBg="1"/>
      <p:bldP spid="43067" grpId="0" animBg="1"/>
      <p:bldP spid="43067" grpId="1" animBg="1"/>
      <p:bldP spid="43068" grpId="0" animBg="1"/>
      <p:bldP spid="43068" grpId="1" animBg="1"/>
      <p:bldP spid="43069" grpId="0" animBg="1"/>
      <p:bldP spid="43069" grpId="1" animBg="1"/>
      <p:bldP spid="43070" grpId="0" animBg="1"/>
      <p:bldP spid="43070" grpId="1" animBg="1"/>
      <p:bldP spid="43071" grpId="0" animBg="1"/>
      <p:bldP spid="43071" grpId="1" animBg="1"/>
      <p:bldP spid="43072" grpId="0" animBg="1"/>
      <p:bldP spid="43072" grpId="1" animBg="1"/>
      <p:bldP spid="43073" grpId="0" animBg="1"/>
      <p:bldP spid="43073" grpId="1" animBg="1"/>
      <p:bldP spid="43074" grpId="0" animBg="1"/>
      <p:bldP spid="43074" grpId="1" animBg="1"/>
      <p:bldP spid="43075" grpId="0" animBg="1"/>
      <p:bldP spid="43075" grpId="1" animBg="1"/>
      <p:bldP spid="43076" grpId="0" animBg="1"/>
      <p:bldP spid="43076" grpId="1" animBg="1"/>
      <p:bldP spid="43077" grpId="0" animBg="1"/>
      <p:bldP spid="43077" grpId="1" animBg="1"/>
      <p:bldP spid="43078" grpId="0" animBg="1"/>
      <p:bldP spid="43078" grpId="1" animBg="1"/>
      <p:bldP spid="43079" grpId="0" animBg="1"/>
      <p:bldP spid="43079" grpId="1" animBg="1"/>
      <p:bldP spid="43080" grpId="0" animBg="1"/>
      <p:bldP spid="43080" grpId="1" animBg="1"/>
      <p:bldP spid="43081" grpId="0" animBg="1"/>
      <p:bldP spid="43081" grpId="1" animBg="1"/>
      <p:bldP spid="43082" grpId="0" animBg="1"/>
      <p:bldP spid="43082" grpId="1" animBg="1"/>
      <p:bldP spid="43083" grpId="0" animBg="1"/>
      <p:bldP spid="43083" grpId="1" animBg="1"/>
      <p:bldP spid="43084" grpId="0" animBg="1"/>
      <p:bldP spid="43084" grpId="1" animBg="1"/>
      <p:bldP spid="43085" grpId="0" animBg="1"/>
      <p:bldP spid="43085" grpId="1" animBg="1"/>
      <p:bldP spid="43086" grpId="0" animBg="1"/>
      <p:bldP spid="43090" grpId="0" animBg="1"/>
      <p:bldP spid="43091" grpId="0"/>
      <p:bldP spid="43091" grpId="1"/>
      <p:bldP spid="43092" grpId="0"/>
      <p:bldP spid="43092" grpId="1"/>
      <p:bldP spid="43093" grpId="0"/>
      <p:bldP spid="43093" grpId="1"/>
      <p:bldP spid="43094" grpId="0"/>
      <p:bldP spid="43094" grpId="1"/>
      <p:bldP spid="43095" grpId="0"/>
      <p:bldP spid="43095" grpId="1"/>
      <p:bldP spid="43096" grpId="0"/>
      <p:bldP spid="43096" grpId="1"/>
      <p:bldP spid="43097" grpId="0"/>
      <p:bldP spid="43097" grpId="1"/>
      <p:bldP spid="43098" grpId="0"/>
      <p:bldP spid="43098" grpId="1"/>
      <p:bldP spid="43099" grpId="0"/>
      <p:bldP spid="43099" grpId="1"/>
      <p:bldP spid="43100" grpId="0"/>
      <p:bldP spid="43100" grpId="1"/>
      <p:bldP spid="43101" grpId="0"/>
      <p:bldP spid="43101" grpId="1"/>
      <p:bldP spid="43102" grpId="0"/>
      <p:bldP spid="43102" grpId="1"/>
      <p:bldP spid="43103" grpId="0"/>
      <p:bldP spid="43103" grpId="1"/>
      <p:bldP spid="43104" grpId="0"/>
      <p:bldP spid="43104" grpId="1"/>
      <p:bldP spid="43105" grpId="0"/>
      <p:bldP spid="43105" grpId="1"/>
      <p:bldP spid="43106" grpId="0"/>
      <p:bldP spid="43106" grpId="1"/>
      <p:bldP spid="43107" grpId="0"/>
      <p:bldP spid="43107" grpId="1"/>
      <p:bldP spid="43108" grpId="0"/>
      <p:bldP spid="43108" grpId="1"/>
      <p:bldP spid="43109" grpId="0"/>
      <p:bldP spid="43109" grpId="1"/>
      <p:bldP spid="43110" grpId="0"/>
      <p:bldP spid="43110" grpId="1"/>
      <p:bldP spid="43111" grpId="0"/>
      <p:bldP spid="43111" grpId="1"/>
      <p:bldP spid="43112" grpId="0"/>
      <p:bldP spid="43112" grpId="1"/>
      <p:bldP spid="43113" grpId="0"/>
      <p:bldP spid="43113" grpId="1"/>
      <p:bldP spid="43114" grpId="0"/>
      <p:bldP spid="43114" grpId="1"/>
      <p:bldP spid="43115" grpId="0"/>
      <p:bldP spid="43115" grpId="1"/>
      <p:bldP spid="43116" grpId="0"/>
      <p:bldP spid="43116" grpId="1"/>
      <p:bldP spid="43117" grpId="0" animBg="1"/>
      <p:bldP spid="43117" grpId="1" animBg="1"/>
      <p:bldP spid="431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468313" y="5980113"/>
            <a:ext cx="8640762" cy="576262"/>
            <a:chOff x="295" y="3475"/>
            <a:chExt cx="5443" cy="363"/>
          </a:xfrm>
        </p:grpSpPr>
        <p:sp>
          <p:nvSpPr>
            <p:cNvPr id="55299" name="Rectangle 3"/>
            <p:cNvSpPr>
              <a:spLocks noChangeArrowheads="1"/>
            </p:cNvSpPr>
            <p:nvPr/>
          </p:nvSpPr>
          <p:spPr bwMode="auto">
            <a:xfrm>
              <a:off x="29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0" name="Rectangle 4"/>
            <p:cNvSpPr>
              <a:spLocks noChangeArrowheads="1"/>
            </p:cNvSpPr>
            <p:nvPr/>
          </p:nvSpPr>
          <p:spPr bwMode="auto">
            <a:xfrm>
              <a:off x="657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1" name="Rectangle 5"/>
            <p:cNvSpPr>
              <a:spLocks noChangeArrowheads="1"/>
            </p:cNvSpPr>
            <p:nvPr/>
          </p:nvSpPr>
          <p:spPr bwMode="auto">
            <a:xfrm>
              <a:off x="1020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2" name="Rectangle 6"/>
            <p:cNvSpPr>
              <a:spLocks noChangeArrowheads="1"/>
            </p:cNvSpPr>
            <p:nvPr/>
          </p:nvSpPr>
          <p:spPr bwMode="auto">
            <a:xfrm>
              <a:off x="1383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3" name="Rectangle 7"/>
            <p:cNvSpPr>
              <a:spLocks noChangeArrowheads="1"/>
            </p:cNvSpPr>
            <p:nvPr/>
          </p:nvSpPr>
          <p:spPr bwMode="auto">
            <a:xfrm>
              <a:off x="1746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4" name="Rectangle 8"/>
            <p:cNvSpPr>
              <a:spLocks noChangeArrowheads="1"/>
            </p:cNvSpPr>
            <p:nvPr/>
          </p:nvSpPr>
          <p:spPr bwMode="auto">
            <a:xfrm>
              <a:off x="2109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5" name="Rectangle 9"/>
            <p:cNvSpPr>
              <a:spLocks noChangeArrowheads="1"/>
            </p:cNvSpPr>
            <p:nvPr/>
          </p:nvSpPr>
          <p:spPr bwMode="auto">
            <a:xfrm>
              <a:off x="2472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6" name="Rectangle 10"/>
            <p:cNvSpPr>
              <a:spLocks noChangeArrowheads="1"/>
            </p:cNvSpPr>
            <p:nvPr/>
          </p:nvSpPr>
          <p:spPr bwMode="auto">
            <a:xfrm>
              <a:off x="283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7" name="Rectangle 11"/>
            <p:cNvSpPr>
              <a:spLocks noChangeArrowheads="1"/>
            </p:cNvSpPr>
            <p:nvPr/>
          </p:nvSpPr>
          <p:spPr bwMode="auto">
            <a:xfrm>
              <a:off x="3198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8" name="Rectangle 12"/>
            <p:cNvSpPr>
              <a:spLocks noChangeArrowheads="1"/>
            </p:cNvSpPr>
            <p:nvPr/>
          </p:nvSpPr>
          <p:spPr bwMode="auto">
            <a:xfrm>
              <a:off x="3560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09" name="Rectangle 13"/>
            <p:cNvSpPr>
              <a:spLocks noChangeArrowheads="1"/>
            </p:cNvSpPr>
            <p:nvPr/>
          </p:nvSpPr>
          <p:spPr bwMode="auto">
            <a:xfrm>
              <a:off x="3923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10" name="Rectangle 14"/>
            <p:cNvSpPr>
              <a:spLocks noChangeArrowheads="1"/>
            </p:cNvSpPr>
            <p:nvPr/>
          </p:nvSpPr>
          <p:spPr bwMode="auto">
            <a:xfrm>
              <a:off x="4286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11" name="Rectangle 15"/>
            <p:cNvSpPr>
              <a:spLocks noChangeArrowheads="1"/>
            </p:cNvSpPr>
            <p:nvPr/>
          </p:nvSpPr>
          <p:spPr bwMode="auto">
            <a:xfrm>
              <a:off x="4649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12" name="Rectangle 16"/>
            <p:cNvSpPr>
              <a:spLocks noChangeArrowheads="1"/>
            </p:cNvSpPr>
            <p:nvPr/>
          </p:nvSpPr>
          <p:spPr bwMode="auto">
            <a:xfrm>
              <a:off x="5012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  <p:sp>
          <p:nvSpPr>
            <p:cNvPr id="55313" name="Rectangle 17"/>
            <p:cNvSpPr>
              <a:spLocks noChangeArrowheads="1"/>
            </p:cNvSpPr>
            <p:nvPr/>
          </p:nvSpPr>
          <p:spPr bwMode="auto">
            <a:xfrm>
              <a:off x="5375" y="3475"/>
              <a:ext cx="363" cy="3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>
                <a:solidFill>
                  <a:schemeClr val="bg1"/>
                </a:solidFill>
              </a:endParaRPr>
            </a:p>
          </p:txBody>
        </p:sp>
      </p:grpSp>
      <p:sp>
        <p:nvSpPr>
          <p:cNvPr id="5531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Συγχώνευση</a:t>
            </a:r>
          </a:p>
        </p:txBody>
      </p:sp>
      <p:sp>
        <p:nvSpPr>
          <p:cNvPr id="55315" name="Rectangle 19"/>
          <p:cNvSpPr>
            <a:spLocks noChangeArrowheads="1"/>
          </p:cNvSpPr>
          <p:nvPr/>
        </p:nvSpPr>
        <p:spPr bwMode="auto">
          <a:xfrm>
            <a:off x="468313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16" name="Rectangle 20"/>
          <p:cNvSpPr>
            <a:spLocks noChangeArrowheads="1"/>
          </p:cNvSpPr>
          <p:nvPr/>
        </p:nvSpPr>
        <p:spPr bwMode="auto">
          <a:xfrm>
            <a:off x="1044575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17" name="Rectangle 21"/>
          <p:cNvSpPr>
            <a:spLocks noChangeArrowheads="1"/>
          </p:cNvSpPr>
          <p:nvPr/>
        </p:nvSpPr>
        <p:spPr bwMode="auto">
          <a:xfrm>
            <a:off x="1620838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18" name="Rectangle 22"/>
          <p:cNvSpPr>
            <a:spLocks noChangeArrowheads="1"/>
          </p:cNvSpPr>
          <p:nvPr/>
        </p:nvSpPr>
        <p:spPr bwMode="auto">
          <a:xfrm>
            <a:off x="2197100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6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19" name="Rectangle 23"/>
          <p:cNvSpPr>
            <a:spLocks noChangeArrowheads="1"/>
          </p:cNvSpPr>
          <p:nvPr/>
        </p:nvSpPr>
        <p:spPr bwMode="auto">
          <a:xfrm>
            <a:off x="2773363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9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20" name="Rectangle 24"/>
          <p:cNvSpPr>
            <a:spLocks noChangeArrowheads="1"/>
          </p:cNvSpPr>
          <p:nvPr/>
        </p:nvSpPr>
        <p:spPr bwMode="auto">
          <a:xfrm>
            <a:off x="46831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2</a:t>
            </a:r>
            <a:endParaRPr lang="el-GR"/>
          </a:p>
        </p:txBody>
      </p:sp>
      <p:sp>
        <p:nvSpPr>
          <p:cNvPr id="55321" name="Rectangle 25"/>
          <p:cNvSpPr>
            <a:spLocks noChangeArrowheads="1"/>
          </p:cNvSpPr>
          <p:nvPr/>
        </p:nvSpPr>
        <p:spPr bwMode="auto">
          <a:xfrm>
            <a:off x="1044575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5</a:t>
            </a:r>
            <a:endParaRPr lang="el-GR"/>
          </a:p>
        </p:txBody>
      </p:sp>
      <p:sp>
        <p:nvSpPr>
          <p:cNvPr id="55322" name="Rectangle 26"/>
          <p:cNvSpPr>
            <a:spLocks noChangeArrowheads="1"/>
          </p:cNvSpPr>
          <p:nvPr/>
        </p:nvSpPr>
        <p:spPr bwMode="auto">
          <a:xfrm>
            <a:off x="1620838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7</a:t>
            </a:r>
            <a:endParaRPr lang="el-GR"/>
          </a:p>
        </p:txBody>
      </p:sp>
      <p:sp>
        <p:nvSpPr>
          <p:cNvPr id="55323" name="Rectangle 27"/>
          <p:cNvSpPr>
            <a:spLocks noChangeArrowheads="1"/>
          </p:cNvSpPr>
          <p:nvPr/>
        </p:nvSpPr>
        <p:spPr bwMode="auto">
          <a:xfrm>
            <a:off x="2197100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8</a:t>
            </a:r>
            <a:endParaRPr lang="el-GR"/>
          </a:p>
        </p:txBody>
      </p:sp>
      <p:sp>
        <p:nvSpPr>
          <p:cNvPr id="55324" name="Rectangle 28"/>
          <p:cNvSpPr>
            <a:spLocks noChangeArrowheads="1"/>
          </p:cNvSpPr>
          <p:nvPr/>
        </p:nvSpPr>
        <p:spPr bwMode="auto">
          <a:xfrm>
            <a:off x="277336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l-GR"/>
              <a:t>10</a:t>
            </a:r>
          </a:p>
        </p:txBody>
      </p:sp>
      <p:sp>
        <p:nvSpPr>
          <p:cNvPr id="55325" name="Rectangle 29"/>
          <p:cNvSpPr>
            <a:spLocks noChangeArrowheads="1"/>
          </p:cNvSpPr>
          <p:nvPr/>
        </p:nvSpPr>
        <p:spPr bwMode="auto">
          <a:xfrm>
            <a:off x="3348038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12</a:t>
            </a:r>
            <a:endParaRPr lang="el-GR"/>
          </a:p>
        </p:txBody>
      </p:sp>
      <p:sp>
        <p:nvSpPr>
          <p:cNvPr id="55326" name="Rectangle 30"/>
          <p:cNvSpPr>
            <a:spLocks noChangeArrowheads="1"/>
          </p:cNvSpPr>
          <p:nvPr/>
        </p:nvSpPr>
        <p:spPr bwMode="auto">
          <a:xfrm>
            <a:off x="3924300" y="3429000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14</a:t>
            </a:r>
            <a:endParaRPr lang="el-GR"/>
          </a:p>
        </p:txBody>
      </p:sp>
      <p:sp>
        <p:nvSpPr>
          <p:cNvPr id="55327" name="Rectangle 31"/>
          <p:cNvSpPr>
            <a:spLocks noChangeArrowheads="1"/>
          </p:cNvSpPr>
          <p:nvPr/>
        </p:nvSpPr>
        <p:spPr bwMode="auto">
          <a:xfrm>
            <a:off x="4500563" y="3429000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/>
              <a:t>15</a:t>
            </a:r>
            <a:endParaRPr lang="el-GR"/>
          </a:p>
        </p:txBody>
      </p:sp>
      <p:sp>
        <p:nvSpPr>
          <p:cNvPr id="55328" name="Rectangle 32"/>
          <p:cNvSpPr>
            <a:spLocks noChangeArrowheads="1"/>
          </p:cNvSpPr>
          <p:nvPr/>
        </p:nvSpPr>
        <p:spPr bwMode="auto">
          <a:xfrm>
            <a:off x="3348038" y="1844675"/>
            <a:ext cx="5762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29" name="Rectangle 33"/>
          <p:cNvSpPr>
            <a:spLocks noChangeArrowheads="1"/>
          </p:cNvSpPr>
          <p:nvPr/>
        </p:nvSpPr>
        <p:spPr bwMode="auto">
          <a:xfrm>
            <a:off x="3924300" y="1844675"/>
            <a:ext cx="576263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0" name="Rectangle 34"/>
          <p:cNvSpPr>
            <a:spLocks noChangeArrowheads="1"/>
          </p:cNvSpPr>
          <p:nvPr/>
        </p:nvSpPr>
        <p:spPr bwMode="auto">
          <a:xfrm>
            <a:off x="468313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1" name="Rectangle 35"/>
          <p:cNvSpPr>
            <a:spLocks noChangeArrowheads="1"/>
          </p:cNvSpPr>
          <p:nvPr/>
        </p:nvSpPr>
        <p:spPr bwMode="auto">
          <a:xfrm>
            <a:off x="1044575" y="5980113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2" name="Rectangle 36"/>
          <p:cNvSpPr>
            <a:spLocks noChangeArrowheads="1"/>
          </p:cNvSpPr>
          <p:nvPr/>
        </p:nvSpPr>
        <p:spPr bwMode="auto">
          <a:xfrm>
            <a:off x="1620838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3" name="Rectangle 37"/>
          <p:cNvSpPr>
            <a:spLocks noChangeArrowheads="1"/>
          </p:cNvSpPr>
          <p:nvPr/>
        </p:nvSpPr>
        <p:spPr bwMode="auto">
          <a:xfrm>
            <a:off x="2197100" y="5980113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4" name="Rectangle 38"/>
          <p:cNvSpPr>
            <a:spLocks noChangeArrowheads="1"/>
          </p:cNvSpPr>
          <p:nvPr/>
        </p:nvSpPr>
        <p:spPr bwMode="auto">
          <a:xfrm>
            <a:off x="2773363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5" name="Rectangle 39"/>
          <p:cNvSpPr>
            <a:spLocks noChangeArrowheads="1"/>
          </p:cNvSpPr>
          <p:nvPr/>
        </p:nvSpPr>
        <p:spPr bwMode="auto">
          <a:xfrm>
            <a:off x="3348038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6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6" name="Rectangle 40"/>
          <p:cNvSpPr>
            <a:spLocks noChangeArrowheads="1"/>
          </p:cNvSpPr>
          <p:nvPr/>
        </p:nvSpPr>
        <p:spPr bwMode="auto">
          <a:xfrm>
            <a:off x="3924300" y="5980113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7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7" name="Rectangle 41"/>
          <p:cNvSpPr>
            <a:spLocks noChangeArrowheads="1"/>
          </p:cNvSpPr>
          <p:nvPr/>
        </p:nvSpPr>
        <p:spPr bwMode="auto">
          <a:xfrm>
            <a:off x="4500563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8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8" name="Rectangle 42"/>
          <p:cNvSpPr>
            <a:spLocks noChangeArrowheads="1"/>
          </p:cNvSpPr>
          <p:nvPr/>
        </p:nvSpPr>
        <p:spPr bwMode="auto">
          <a:xfrm>
            <a:off x="5076825" y="5980113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9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39" name="Rectangle 43"/>
          <p:cNvSpPr>
            <a:spLocks noChangeArrowheads="1"/>
          </p:cNvSpPr>
          <p:nvPr/>
        </p:nvSpPr>
        <p:spPr bwMode="auto">
          <a:xfrm>
            <a:off x="5653088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l-GR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55340" name="Rectangle 44"/>
          <p:cNvSpPr>
            <a:spLocks noChangeArrowheads="1"/>
          </p:cNvSpPr>
          <p:nvPr/>
        </p:nvSpPr>
        <p:spPr bwMode="auto">
          <a:xfrm>
            <a:off x="6227763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11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41" name="Rectangle 45"/>
          <p:cNvSpPr>
            <a:spLocks noChangeArrowheads="1"/>
          </p:cNvSpPr>
          <p:nvPr/>
        </p:nvSpPr>
        <p:spPr bwMode="auto">
          <a:xfrm>
            <a:off x="6804025" y="5980113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12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42" name="Rectangle 46"/>
          <p:cNvSpPr>
            <a:spLocks noChangeArrowheads="1"/>
          </p:cNvSpPr>
          <p:nvPr/>
        </p:nvSpPr>
        <p:spPr bwMode="auto">
          <a:xfrm>
            <a:off x="7380288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13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43" name="Rectangle 47"/>
          <p:cNvSpPr>
            <a:spLocks noChangeArrowheads="1"/>
          </p:cNvSpPr>
          <p:nvPr/>
        </p:nvSpPr>
        <p:spPr bwMode="auto">
          <a:xfrm>
            <a:off x="7956550" y="5980113"/>
            <a:ext cx="576263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14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44" name="Rectangle 48"/>
          <p:cNvSpPr>
            <a:spLocks noChangeArrowheads="1"/>
          </p:cNvSpPr>
          <p:nvPr/>
        </p:nvSpPr>
        <p:spPr bwMode="auto">
          <a:xfrm>
            <a:off x="8532813" y="5980113"/>
            <a:ext cx="576262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15</a:t>
            </a:r>
            <a:endParaRPr lang="el-GR">
              <a:solidFill>
                <a:schemeClr val="bg1"/>
              </a:solidFill>
            </a:endParaRPr>
          </a:p>
        </p:txBody>
      </p:sp>
      <p:sp>
        <p:nvSpPr>
          <p:cNvPr id="55345" name="AutoShape 49"/>
          <p:cNvSpPr>
            <a:spLocks noChangeArrowheads="1"/>
          </p:cNvSpPr>
          <p:nvPr/>
        </p:nvSpPr>
        <p:spPr bwMode="auto">
          <a:xfrm>
            <a:off x="46831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55346" name="AutoShape 50"/>
          <p:cNvSpPr>
            <a:spLocks noChangeArrowheads="1"/>
          </p:cNvSpPr>
          <p:nvPr/>
        </p:nvSpPr>
        <p:spPr bwMode="auto">
          <a:xfrm>
            <a:off x="468313" y="2925763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=1</a:t>
            </a:r>
          </a:p>
        </p:txBody>
      </p:sp>
      <p:sp>
        <p:nvSpPr>
          <p:cNvPr id="55347" name="AutoShape 51"/>
          <p:cNvSpPr>
            <a:spLocks noChangeArrowheads="1"/>
          </p:cNvSpPr>
          <p:nvPr/>
        </p:nvSpPr>
        <p:spPr bwMode="auto">
          <a:xfrm>
            <a:off x="468313" y="54768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</a:t>
            </a:r>
          </a:p>
        </p:txBody>
      </p:sp>
      <p:sp>
        <p:nvSpPr>
          <p:cNvPr id="55348" name="AutoShape 52"/>
          <p:cNvSpPr>
            <a:spLocks noChangeArrowheads="1"/>
          </p:cNvSpPr>
          <p:nvPr/>
        </p:nvSpPr>
        <p:spPr bwMode="auto">
          <a:xfrm>
            <a:off x="1044575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55349" name="AutoShape 53"/>
          <p:cNvSpPr>
            <a:spLocks noChangeArrowheads="1"/>
          </p:cNvSpPr>
          <p:nvPr/>
        </p:nvSpPr>
        <p:spPr bwMode="auto">
          <a:xfrm>
            <a:off x="1620838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55350" name="AutoShape 54"/>
          <p:cNvSpPr>
            <a:spLocks noChangeArrowheads="1"/>
          </p:cNvSpPr>
          <p:nvPr/>
        </p:nvSpPr>
        <p:spPr bwMode="auto">
          <a:xfrm>
            <a:off x="219551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55351" name="AutoShape 55"/>
          <p:cNvSpPr>
            <a:spLocks noChangeArrowheads="1"/>
          </p:cNvSpPr>
          <p:nvPr/>
        </p:nvSpPr>
        <p:spPr bwMode="auto">
          <a:xfrm>
            <a:off x="2771775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55352" name="AutoShape 56"/>
          <p:cNvSpPr>
            <a:spLocks noChangeArrowheads="1"/>
          </p:cNvSpPr>
          <p:nvPr/>
        </p:nvSpPr>
        <p:spPr bwMode="auto">
          <a:xfrm>
            <a:off x="3348038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55353" name="AutoShape 57"/>
          <p:cNvSpPr>
            <a:spLocks noChangeArrowheads="1"/>
          </p:cNvSpPr>
          <p:nvPr/>
        </p:nvSpPr>
        <p:spPr bwMode="auto">
          <a:xfrm>
            <a:off x="3924300" y="134143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55354" name="AutoShape 58"/>
          <p:cNvSpPr>
            <a:spLocks noChangeArrowheads="1"/>
          </p:cNvSpPr>
          <p:nvPr/>
        </p:nvSpPr>
        <p:spPr bwMode="auto">
          <a:xfrm>
            <a:off x="1044575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=2</a:t>
            </a:r>
          </a:p>
        </p:txBody>
      </p:sp>
      <p:sp>
        <p:nvSpPr>
          <p:cNvPr id="55355" name="AutoShape 59"/>
          <p:cNvSpPr>
            <a:spLocks noChangeArrowheads="1"/>
          </p:cNvSpPr>
          <p:nvPr/>
        </p:nvSpPr>
        <p:spPr bwMode="auto">
          <a:xfrm>
            <a:off x="1620838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=3</a:t>
            </a:r>
          </a:p>
        </p:txBody>
      </p:sp>
      <p:sp>
        <p:nvSpPr>
          <p:cNvPr id="55356" name="AutoShape 60"/>
          <p:cNvSpPr>
            <a:spLocks noChangeArrowheads="1"/>
          </p:cNvSpPr>
          <p:nvPr/>
        </p:nvSpPr>
        <p:spPr bwMode="auto">
          <a:xfrm>
            <a:off x="219551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=4</a:t>
            </a:r>
          </a:p>
        </p:txBody>
      </p:sp>
      <p:sp>
        <p:nvSpPr>
          <p:cNvPr id="55357" name="AutoShape 61"/>
          <p:cNvSpPr>
            <a:spLocks noChangeArrowheads="1"/>
          </p:cNvSpPr>
          <p:nvPr/>
        </p:nvSpPr>
        <p:spPr bwMode="auto">
          <a:xfrm>
            <a:off x="2771775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=5</a:t>
            </a:r>
          </a:p>
        </p:txBody>
      </p:sp>
      <p:sp>
        <p:nvSpPr>
          <p:cNvPr id="55358" name="AutoShape 62"/>
          <p:cNvSpPr>
            <a:spLocks noChangeArrowheads="1"/>
          </p:cNvSpPr>
          <p:nvPr/>
        </p:nvSpPr>
        <p:spPr bwMode="auto">
          <a:xfrm>
            <a:off x="3348038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=6</a:t>
            </a:r>
          </a:p>
        </p:txBody>
      </p:sp>
      <p:sp>
        <p:nvSpPr>
          <p:cNvPr id="55359" name="AutoShape 63"/>
          <p:cNvSpPr>
            <a:spLocks noChangeArrowheads="1"/>
          </p:cNvSpPr>
          <p:nvPr/>
        </p:nvSpPr>
        <p:spPr bwMode="auto">
          <a:xfrm>
            <a:off x="3924300" y="29241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=7</a:t>
            </a:r>
          </a:p>
        </p:txBody>
      </p:sp>
      <p:sp>
        <p:nvSpPr>
          <p:cNvPr id="55360" name="AutoShape 64"/>
          <p:cNvSpPr>
            <a:spLocks noChangeArrowheads="1"/>
          </p:cNvSpPr>
          <p:nvPr/>
        </p:nvSpPr>
        <p:spPr bwMode="auto">
          <a:xfrm>
            <a:off x="450056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=8</a:t>
            </a:r>
          </a:p>
        </p:txBody>
      </p:sp>
      <p:sp>
        <p:nvSpPr>
          <p:cNvPr id="55361" name="AutoShape 65"/>
          <p:cNvSpPr>
            <a:spLocks noChangeArrowheads="1"/>
          </p:cNvSpPr>
          <p:nvPr/>
        </p:nvSpPr>
        <p:spPr bwMode="auto">
          <a:xfrm>
            <a:off x="1044575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=2</a:t>
            </a:r>
          </a:p>
        </p:txBody>
      </p:sp>
      <p:sp>
        <p:nvSpPr>
          <p:cNvPr id="55362" name="AutoShape 66"/>
          <p:cNvSpPr>
            <a:spLocks noChangeArrowheads="1"/>
          </p:cNvSpPr>
          <p:nvPr/>
        </p:nvSpPr>
        <p:spPr bwMode="auto">
          <a:xfrm>
            <a:off x="1620838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=3</a:t>
            </a:r>
          </a:p>
        </p:txBody>
      </p:sp>
      <p:sp>
        <p:nvSpPr>
          <p:cNvPr id="55363" name="AutoShape 67"/>
          <p:cNvSpPr>
            <a:spLocks noChangeArrowheads="1"/>
          </p:cNvSpPr>
          <p:nvPr/>
        </p:nvSpPr>
        <p:spPr bwMode="auto">
          <a:xfrm>
            <a:off x="2195513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=4</a:t>
            </a:r>
          </a:p>
        </p:txBody>
      </p:sp>
      <p:sp>
        <p:nvSpPr>
          <p:cNvPr id="55364" name="AutoShape 68"/>
          <p:cNvSpPr>
            <a:spLocks noChangeArrowheads="1"/>
          </p:cNvSpPr>
          <p:nvPr/>
        </p:nvSpPr>
        <p:spPr bwMode="auto">
          <a:xfrm>
            <a:off x="2771775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=5</a:t>
            </a:r>
          </a:p>
        </p:txBody>
      </p:sp>
      <p:sp>
        <p:nvSpPr>
          <p:cNvPr id="55365" name="AutoShape 69"/>
          <p:cNvSpPr>
            <a:spLocks noChangeArrowheads="1"/>
          </p:cNvSpPr>
          <p:nvPr/>
        </p:nvSpPr>
        <p:spPr bwMode="auto">
          <a:xfrm>
            <a:off x="3348038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=6</a:t>
            </a:r>
          </a:p>
        </p:txBody>
      </p:sp>
      <p:sp>
        <p:nvSpPr>
          <p:cNvPr id="55366" name="AutoShape 70"/>
          <p:cNvSpPr>
            <a:spLocks noChangeArrowheads="1"/>
          </p:cNvSpPr>
          <p:nvPr/>
        </p:nvSpPr>
        <p:spPr bwMode="auto">
          <a:xfrm>
            <a:off x="3924300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=7</a:t>
            </a:r>
          </a:p>
        </p:txBody>
      </p:sp>
      <p:sp>
        <p:nvSpPr>
          <p:cNvPr id="55367" name="AutoShape 71"/>
          <p:cNvSpPr>
            <a:spLocks noChangeArrowheads="1"/>
          </p:cNvSpPr>
          <p:nvPr/>
        </p:nvSpPr>
        <p:spPr bwMode="auto">
          <a:xfrm>
            <a:off x="4500563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55368" name="AutoShape 72"/>
          <p:cNvSpPr>
            <a:spLocks noChangeArrowheads="1"/>
          </p:cNvSpPr>
          <p:nvPr/>
        </p:nvSpPr>
        <p:spPr bwMode="auto">
          <a:xfrm>
            <a:off x="5076825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=9</a:t>
            </a:r>
          </a:p>
        </p:txBody>
      </p:sp>
      <p:sp>
        <p:nvSpPr>
          <p:cNvPr id="55369" name="AutoShape 73"/>
          <p:cNvSpPr>
            <a:spLocks noChangeArrowheads="1"/>
          </p:cNvSpPr>
          <p:nvPr/>
        </p:nvSpPr>
        <p:spPr bwMode="auto">
          <a:xfrm>
            <a:off x="5653088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=10</a:t>
            </a:r>
          </a:p>
        </p:txBody>
      </p:sp>
      <p:sp>
        <p:nvSpPr>
          <p:cNvPr id="55370" name="AutoShape 74"/>
          <p:cNvSpPr>
            <a:spLocks noChangeArrowheads="1"/>
          </p:cNvSpPr>
          <p:nvPr/>
        </p:nvSpPr>
        <p:spPr bwMode="auto">
          <a:xfrm>
            <a:off x="6229350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=11</a:t>
            </a:r>
          </a:p>
        </p:txBody>
      </p:sp>
      <p:sp>
        <p:nvSpPr>
          <p:cNvPr id="55371" name="AutoShape 75"/>
          <p:cNvSpPr>
            <a:spLocks noChangeArrowheads="1"/>
          </p:cNvSpPr>
          <p:nvPr/>
        </p:nvSpPr>
        <p:spPr bwMode="auto">
          <a:xfrm>
            <a:off x="6804025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=12</a:t>
            </a:r>
          </a:p>
        </p:txBody>
      </p:sp>
      <p:sp>
        <p:nvSpPr>
          <p:cNvPr id="55372" name="AutoShape 76"/>
          <p:cNvSpPr>
            <a:spLocks noChangeArrowheads="1"/>
          </p:cNvSpPr>
          <p:nvPr/>
        </p:nvSpPr>
        <p:spPr bwMode="auto">
          <a:xfrm>
            <a:off x="7380288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=13</a:t>
            </a:r>
          </a:p>
        </p:txBody>
      </p:sp>
      <p:sp>
        <p:nvSpPr>
          <p:cNvPr id="55373" name="AutoShape 77"/>
          <p:cNvSpPr>
            <a:spLocks noChangeArrowheads="1"/>
          </p:cNvSpPr>
          <p:nvPr/>
        </p:nvSpPr>
        <p:spPr bwMode="auto">
          <a:xfrm>
            <a:off x="7956550" y="5475288"/>
            <a:ext cx="576263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z</a:t>
            </a:r>
            <a:r>
              <a:rPr lang="el-GR" sz="1400">
                <a:solidFill>
                  <a:schemeClr val="bg1"/>
                </a:solidFill>
              </a:rPr>
              <a:t>=14</a:t>
            </a:r>
          </a:p>
        </p:txBody>
      </p:sp>
      <p:sp>
        <p:nvSpPr>
          <p:cNvPr id="55374" name="AutoShape 78"/>
          <p:cNvSpPr>
            <a:spLocks noChangeArrowheads="1"/>
          </p:cNvSpPr>
          <p:nvPr/>
        </p:nvSpPr>
        <p:spPr bwMode="auto">
          <a:xfrm>
            <a:off x="8532813" y="547528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z</a:t>
            </a:r>
            <a:r>
              <a:rPr lang="el-GR" sz="1400">
                <a:solidFill>
                  <a:schemeClr val="bg1"/>
                </a:solidFill>
              </a:rPr>
              <a:t>=15</a:t>
            </a:r>
          </a:p>
        </p:txBody>
      </p:sp>
      <p:sp>
        <p:nvSpPr>
          <p:cNvPr id="55375" name="Text Box 79"/>
          <p:cNvSpPr txBox="1">
            <a:spLocks noChangeArrowheads="1"/>
          </p:cNvSpPr>
          <p:nvPr/>
        </p:nvSpPr>
        <p:spPr bwMode="auto">
          <a:xfrm>
            <a:off x="107950" y="19161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</a:t>
            </a:r>
          </a:p>
        </p:txBody>
      </p:sp>
      <p:sp>
        <p:nvSpPr>
          <p:cNvPr id="55376" name="Text Box 80"/>
          <p:cNvSpPr txBox="1">
            <a:spLocks noChangeArrowheads="1"/>
          </p:cNvSpPr>
          <p:nvPr/>
        </p:nvSpPr>
        <p:spPr bwMode="auto">
          <a:xfrm>
            <a:off x="107950" y="3500438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Β</a:t>
            </a:r>
          </a:p>
        </p:txBody>
      </p:sp>
      <p:sp>
        <p:nvSpPr>
          <p:cNvPr id="55377" name="Text Box 81"/>
          <p:cNvSpPr txBox="1">
            <a:spLocks noChangeArrowheads="1"/>
          </p:cNvSpPr>
          <p:nvPr/>
        </p:nvSpPr>
        <p:spPr bwMode="auto">
          <a:xfrm>
            <a:off x="107950" y="6051550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Γ</a:t>
            </a:r>
          </a:p>
        </p:txBody>
      </p:sp>
      <p:sp>
        <p:nvSpPr>
          <p:cNvPr id="55378" name="AutoShape 82"/>
          <p:cNvSpPr>
            <a:spLocks noChangeArrowheads="1"/>
          </p:cNvSpPr>
          <p:nvPr/>
        </p:nvSpPr>
        <p:spPr bwMode="auto">
          <a:xfrm>
            <a:off x="4500563" y="1341438"/>
            <a:ext cx="576262" cy="5032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i</a:t>
            </a:r>
            <a:r>
              <a:rPr lang="el-GR" sz="1400">
                <a:solidFill>
                  <a:schemeClr val="bg1"/>
                </a:solidFill>
              </a:rPr>
              <a:t>=8</a:t>
            </a:r>
          </a:p>
        </p:txBody>
      </p:sp>
      <p:sp>
        <p:nvSpPr>
          <p:cNvPr id="55379" name="Text Box 83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Α[1] μικρότερο ή ίσο απ’ το Β[1];</a:t>
            </a:r>
          </a:p>
        </p:txBody>
      </p:sp>
      <p:sp>
        <p:nvSpPr>
          <p:cNvPr id="55380" name="Text Box 84"/>
          <p:cNvSpPr txBox="1">
            <a:spLocks noChangeArrowheads="1"/>
          </p:cNvSpPr>
          <p:nvPr/>
        </p:nvSpPr>
        <p:spPr bwMode="auto">
          <a:xfrm>
            <a:off x="468313" y="4505325"/>
            <a:ext cx="2592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Α[2] μικρότερο ή ίσο απ’ το Β[1];</a:t>
            </a:r>
          </a:p>
        </p:txBody>
      </p:sp>
      <p:sp>
        <p:nvSpPr>
          <p:cNvPr id="55381" name="Text Box 85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Α[2] μικρότερο ή ίσο απ’ το Β[2];</a:t>
            </a:r>
          </a:p>
        </p:txBody>
      </p:sp>
      <p:sp>
        <p:nvSpPr>
          <p:cNvPr id="55382" name="Text Box 86"/>
          <p:cNvSpPr txBox="1">
            <a:spLocks noChangeArrowheads="1"/>
          </p:cNvSpPr>
          <p:nvPr/>
        </p:nvSpPr>
        <p:spPr bwMode="auto">
          <a:xfrm>
            <a:off x="468313" y="4505325"/>
            <a:ext cx="2592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Α[3] μικρότερο ή ίσο απ’ το Β[2];</a:t>
            </a:r>
          </a:p>
        </p:txBody>
      </p:sp>
      <p:sp>
        <p:nvSpPr>
          <p:cNvPr id="55383" name="Text Box 87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Α[4] μικρότερο ή ίσο απ’ το Β[2];</a:t>
            </a:r>
          </a:p>
        </p:txBody>
      </p:sp>
      <p:sp>
        <p:nvSpPr>
          <p:cNvPr id="55384" name="Text Box 88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Α[4] μικρότερο ή ίσο απ’ το Β[3];</a:t>
            </a:r>
          </a:p>
        </p:txBody>
      </p:sp>
      <p:sp>
        <p:nvSpPr>
          <p:cNvPr id="55385" name="Text Box 89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Β[3];</a:t>
            </a:r>
          </a:p>
        </p:txBody>
      </p:sp>
      <p:sp>
        <p:nvSpPr>
          <p:cNvPr id="55386" name="Text Box 90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Β[4];</a:t>
            </a:r>
          </a:p>
        </p:txBody>
      </p:sp>
      <p:sp>
        <p:nvSpPr>
          <p:cNvPr id="55387" name="Text Box 91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Α[5] μικρότερο ή ίσο απ’ το Β[5];</a:t>
            </a:r>
          </a:p>
        </p:txBody>
      </p:sp>
      <p:sp>
        <p:nvSpPr>
          <p:cNvPr id="55388" name="Text Box 92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Α[6] μικρότερο ή ίσο απ’ το Β[5];</a:t>
            </a:r>
          </a:p>
        </p:txBody>
      </p:sp>
      <p:sp>
        <p:nvSpPr>
          <p:cNvPr id="55389" name="Text Box 93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Α[6] μικρότερο ή ίσο απ’ το Β[6];</a:t>
            </a:r>
          </a:p>
        </p:txBody>
      </p:sp>
      <p:sp>
        <p:nvSpPr>
          <p:cNvPr id="55390" name="Text Box 94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Α[7] μικρότερο ή ίσο απ’ το Β[6];</a:t>
            </a:r>
          </a:p>
        </p:txBody>
      </p:sp>
      <p:sp>
        <p:nvSpPr>
          <p:cNvPr id="55391" name="Text Box 95"/>
          <p:cNvSpPr txBox="1">
            <a:spLocks noChangeArrowheads="1"/>
          </p:cNvSpPr>
          <p:nvPr/>
        </p:nvSpPr>
        <p:spPr bwMode="auto">
          <a:xfrm>
            <a:off x="468313" y="4505325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Είναι το Α[7] μικρότερο ή ίσο απ’ το Β[7];</a:t>
            </a:r>
          </a:p>
        </p:txBody>
      </p:sp>
      <p:sp>
        <p:nvSpPr>
          <p:cNvPr id="55392" name="Text Box 96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3" name="Text Box 97"/>
          <p:cNvSpPr txBox="1">
            <a:spLocks noChangeArrowheads="1"/>
          </p:cNvSpPr>
          <p:nvPr/>
        </p:nvSpPr>
        <p:spPr bwMode="auto">
          <a:xfrm>
            <a:off x="2484438" y="45053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4" name="Text Box 98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5" name="Text Box 99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6" name="Text Box 100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7" name="Text Box 101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8" name="Text Box 102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399" name="Text Box 103"/>
          <p:cNvSpPr txBox="1">
            <a:spLocks noChangeArrowheads="1"/>
          </p:cNvSpPr>
          <p:nvPr/>
        </p:nvSpPr>
        <p:spPr bwMode="auto">
          <a:xfrm>
            <a:off x="2484438" y="45053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i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400" name="Text Box 104"/>
          <p:cNvSpPr txBox="1">
            <a:spLocks noChangeArrowheads="1"/>
          </p:cNvSpPr>
          <p:nvPr/>
        </p:nvSpPr>
        <p:spPr bwMode="auto">
          <a:xfrm>
            <a:off x="2484438" y="45053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401" name="Text Box 105"/>
          <p:cNvSpPr txBox="1">
            <a:spLocks noChangeArrowheads="1"/>
          </p:cNvSpPr>
          <p:nvPr/>
        </p:nvSpPr>
        <p:spPr bwMode="auto">
          <a:xfrm>
            <a:off x="2484438" y="45053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402" name="Text Box 106"/>
          <p:cNvSpPr txBox="1">
            <a:spLocks noChangeArrowheads="1"/>
          </p:cNvSpPr>
          <p:nvPr/>
        </p:nvSpPr>
        <p:spPr bwMode="auto">
          <a:xfrm>
            <a:off x="2484438" y="45053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403" name="Text Box 107"/>
          <p:cNvSpPr txBox="1">
            <a:spLocks noChangeArrowheads="1"/>
          </p:cNvSpPr>
          <p:nvPr/>
        </p:nvSpPr>
        <p:spPr bwMode="auto">
          <a:xfrm>
            <a:off x="2484438" y="45053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404" name="Text Box 108"/>
          <p:cNvSpPr txBox="1">
            <a:spLocks noChangeArrowheads="1"/>
          </p:cNvSpPr>
          <p:nvPr/>
        </p:nvSpPr>
        <p:spPr bwMode="auto">
          <a:xfrm>
            <a:off x="2484438" y="45053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/>
              <a:t>Αύξησε το </a:t>
            </a:r>
            <a:r>
              <a:rPr lang="en-US"/>
              <a:t>j </a:t>
            </a:r>
            <a:r>
              <a:rPr lang="el-GR"/>
              <a:t>και το </a:t>
            </a:r>
            <a:r>
              <a:rPr lang="en-US"/>
              <a:t>k </a:t>
            </a:r>
            <a:r>
              <a:rPr lang="el-GR"/>
              <a:t>κατά ένα</a:t>
            </a:r>
          </a:p>
        </p:txBody>
      </p:sp>
      <p:sp>
        <p:nvSpPr>
          <p:cNvPr id="55405" name="Text Box 109"/>
          <p:cNvSpPr txBox="1">
            <a:spLocks noChangeArrowheads="1"/>
          </p:cNvSpPr>
          <p:nvPr/>
        </p:nvSpPr>
        <p:spPr bwMode="auto">
          <a:xfrm>
            <a:off x="7019925" y="4368800"/>
            <a:ext cx="1873250" cy="9159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/>
              <a:t>Αντέγραψε τα στοιχεία που περίσσεψαν</a:t>
            </a:r>
          </a:p>
        </p:txBody>
      </p:sp>
      <p:sp>
        <p:nvSpPr>
          <p:cNvPr id="55406" name="AutoShape 110"/>
          <p:cNvSpPr>
            <a:spLocks noChangeArrowheads="1"/>
          </p:cNvSpPr>
          <p:nvPr/>
        </p:nvSpPr>
        <p:spPr bwMode="auto">
          <a:xfrm>
            <a:off x="5148263" y="2924175"/>
            <a:ext cx="576262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/>
              <a:t>j</a:t>
            </a:r>
            <a:r>
              <a:rPr lang="el-GR" sz="1400"/>
              <a:t>=9</a:t>
            </a:r>
          </a:p>
        </p:txBody>
      </p:sp>
      <p:sp>
        <p:nvSpPr>
          <p:cNvPr id="55407" name="Text Box 111"/>
          <p:cNvSpPr txBox="1">
            <a:spLocks noChangeArrowheads="1"/>
          </p:cNvSpPr>
          <p:nvPr/>
        </p:nvSpPr>
        <p:spPr bwMode="auto">
          <a:xfrm>
            <a:off x="5724525" y="1341438"/>
            <a:ext cx="316865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>
                <a:latin typeface="Tahoma" pitchFamily="34" charset="0"/>
              </a:rPr>
              <a:t>Όσο </a:t>
            </a:r>
            <a:r>
              <a:rPr lang="en-US" sz="1600">
                <a:latin typeface="Tahoma" pitchFamily="34" charset="0"/>
              </a:rPr>
              <a:t>i </a:t>
            </a:r>
            <a:r>
              <a:rPr lang="en-US" sz="1600">
                <a:latin typeface="Tahoma" pitchFamily="34" charset="0"/>
                <a:cs typeface="Tahoma" pitchFamily="34" charset="0"/>
              </a:rPr>
              <a:t>≤ N </a:t>
            </a:r>
            <a:r>
              <a:rPr lang="el-GR" sz="1600">
                <a:latin typeface="Tahoma" pitchFamily="34" charset="0"/>
                <a:cs typeface="Tahoma" pitchFamily="34" charset="0"/>
              </a:rPr>
              <a:t>και </a:t>
            </a:r>
            <a:r>
              <a:rPr lang="en-US" sz="1600">
                <a:latin typeface="Tahoma" pitchFamily="34" charset="0"/>
                <a:cs typeface="Tahoma" pitchFamily="34" charset="0"/>
              </a:rPr>
              <a:t>j ≤ M</a:t>
            </a:r>
            <a:r>
              <a:rPr lang="el-GR" sz="1600">
                <a:latin typeface="Tahoma" pitchFamily="34" charset="0"/>
                <a:cs typeface="Tahoma" pitchFamily="34" charset="0"/>
              </a:rPr>
              <a:t> επανάλαβε</a:t>
            </a:r>
            <a:br>
              <a:rPr lang="el-GR" sz="1600">
                <a:latin typeface="Tahoma" pitchFamily="34" charset="0"/>
                <a:cs typeface="Tahoma" pitchFamily="34" charset="0"/>
              </a:rPr>
            </a:br>
            <a:r>
              <a:rPr lang="el-GR" sz="1600">
                <a:latin typeface="Tahoma" pitchFamily="34" charset="0"/>
                <a:cs typeface="Tahoma" pitchFamily="34" charset="0"/>
              </a:rPr>
              <a:t>   Αν Α[</a:t>
            </a:r>
            <a:r>
              <a:rPr lang="en-US" sz="1600">
                <a:latin typeface="Tahoma" pitchFamily="34" charset="0"/>
                <a:cs typeface="Tahoma" pitchFamily="34" charset="0"/>
              </a:rPr>
              <a:t>i</a:t>
            </a:r>
            <a:r>
              <a:rPr lang="el-GR" sz="1600">
                <a:latin typeface="Tahoma" pitchFamily="34" charset="0"/>
                <a:cs typeface="Tahoma" pitchFamily="34" charset="0"/>
              </a:rPr>
              <a:t>] &lt; Β[</a:t>
            </a:r>
            <a:r>
              <a:rPr lang="en-US" sz="1600">
                <a:latin typeface="Tahoma" pitchFamily="34" charset="0"/>
                <a:cs typeface="Tahoma" pitchFamily="34" charset="0"/>
              </a:rPr>
              <a:t>j]</a:t>
            </a:r>
            <a:r>
              <a:rPr lang="el-GR" sz="1600">
                <a:latin typeface="Tahoma" pitchFamily="34" charset="0"/>
                <a:cs typeface="Tahoma" pitchFamily="34" charset="0"/>
              </a:rPr>
              <a:t> τότε</a:t>
            </a:r>
            <a:br>
              <a:rPr lang="el-GR" sz="1600">
                <a:latin typeface="Tahoma" pitchFamily="34" charset="0"/>
                <a:cs typeface="Tahoma" pitchFamily="34" charset="0"/>
              </a:rPr>
            </a:br>
            <a:r>
              <a:rPr lang="el-GR" sz="1600">
                <a:latin typeface="Tahoma" pitchFamily="34" charset="0"/>
                <a:cs typeface="Tahoma" pitchFamily="34" charset="0"/>
              </a:rPr>
              <a:t>      Γ[</a:t>
            </a:r>
            <a:r>
              <a:rPr lang="en-US" sz="1600">
                <a:latin typeface="Tahoma" pitchFamily="34" charset="0"/>
                <a:cs typeface="Tahoma" pitchFamily="34" charset="0"/>
              </a:rPr>
              <a:t>k</a:t>
            </a:r>
            <a:r>
              <a:rPr lang="el-GR" sz="1600">
                <a:latin typeface="Tahoma" pitchFamily="34" charset="0"/>
                <a:cs typeface="Tahoma" pitchFamily="34" charset="0"/>
              </a:rPr>
              <a:t>] </a:t>
            </a:r>
            <a:r>
              <a:rPr lang="en-US" sz="1600">
                <a:latin typeface="Tahoma" pitchFamily="34" charset="0"/>
              </a:rPr>
              <a:t>←</a:t>
            </a:r>
            <a:r>
              <a:rPr lang="el-GR" sz="1600">
                <a:latin typeface="Tahoma" pitchFamily="34" charset="0"/>
              </a:rPr>
              <a:t> Α[</a:t>
            </a:r>
            <a:r>
              <a:rPr lang="en-US" sz="1600">
                <a:latin typeface="Tahoma" pitchFamily="34" charset="0"/>
              </a:rPr>
              <a:t>i</a:t>
            </a:r>
            <a:r>
              <a:rPr lang="el-GR" sz="1600">
                <a:latin typeface="Tahoma" pitchFamily="34" charset="0"/>
              </a:rPr>
              <a:t>]</a:t>
            </a:r>
            <a:br>
              <a:rPr lang="el-GR" sz="1600">
                <a:latin typeface="Tahoma" pitchFamily="34" charset="0"/>
              </a:rPr>
            </a:br>
            <a:r>
              <a:rPr lang="el-GR" sz="1600">
                <a:latin typeface="Tahoma" pitchFamily="34" charset="0"/>
              </a:rPr>
              <a:t>      </a:t>
            </a:r>
            <a:r>
              <a:rPr lang="en-US" sz="1600">
                <a:latin typeface="Tahoma" pitchFamily="34" charset="0"/>
              </a:rPr>
              <a:t>k ← k+1</a:t>
            </a:r>
            <a:br>
              <a:rPr lang="en-US" sz="1600">
                <a:latin typeface="Tahoma" pitchFamily="34" charset="0"/>
              </a:rPr>
            </a:br>
            <a:r>
              <a:rPr lang="en-US" sz="1600">
                <a:latin typeface="Tahoma" pitchFamily="34" charset="0"/>
              </a:rPr>
              <a:t>      i ← i+1</a:t>
            </a:r>
            <a:br>
              <a:rPr lang="en-US" sz="1600">
                <a:latin typeface="Tahoma" pitchFamily="34" charset="0"/>
              </a:rPr>
            </a:br>
            <a:r>
              <a:rPr lang="en-US" sz="1600">
                <a:latin typeface="Tahoma" pitchFamily="34" charset="0"/>
              </a:rPr>
              <a:t>   </a:t>
            </a:r>
            <a:r>
              <a:rPr lang="el-GR" sz="1600">
                <a:latin typeface="Tahoma" pitchFamily="34" charset="0"/>
              </a:rPr>
              <a:t>Αλλιώς</a:t>
            </a:r>
            <a:br>
              <a:rPr lang="el-GR" sz="1600">
                <a:latin typeface="Tahoma" pitchFamily="34" charset="0"/>
              </a:rPr>
            </a:br>
            <a:r>
              <a:rPr lang="el-GR" sz="1600">
                <a:latin typeface="Tahoma" pitchFamily="34" charset="0"/>
              </a:rPr>
              <a:t>      Γ[</a:t>
            </a:r>
            <a:r>
              <a:rPr lang="en-US" sz="1600">
                <a:latin typeface="Tahoma" pitchFamily="34" charset="0"/>
              </a:rPr>
              <a:t>k</a:t>
            </a:r>
            <a:r>
              <a:rPr lang="el-GR" sz="1600">
                <a:latin typeface="Tahoma" pitchFamily="34" charset="0"/>
              </a:rPr>
              <a:t>] </a:t>
            </a:r>
            <a:r>
              <a:rPr lang="en-US" sz="1600">
                <a:latin typeface="Tahoma" pitchFamily="34" charset="0"/>
              </a:rPr>
              <a:t>←</a:t>
            </a:r>
            <a:r>
              <a:rPr lang="el-GR" sz="1600">
                <a:latin typeface="Tahoma" pitchFamily="34" charset="0"/>
              </a:rPr>
              <a:t> Β[</a:t>
            </a:r>
            <a:r>
              <a:rPr lang="en-US" sz="1600">
                <a:latin typeface="Tahoma" pitchFamily="34" charset="0"/>
              </a:rPr>
              <a:t>j</a:t>
            </a:r>
            <a:r>
              <a:rPr lang="el-GR" sz="1600">
                <a:latin typeface="Tahoma" pitchFamily="34" charset="0"/>
              </a:rPr>
              <a:t>]</a:t>
            </a:r>
            <a:br>
              <a:rPr lang="el-GR" sz="1600">
                <a:latin typeface="Tahoma" pitchFamily="34" charset="0"/>
              </a:rPr>
            </a:br>
            <a:r>
              <a:rPr lang="el-GR" sz="1600">
                <a:latin typeface="Tahoma" pitchFamily="34" charset="0"/>
              </a:rPr>
              <a:t>      </a:t>
            </a:r>
            <a:r>
              <a:rPr lang="en-US" sz="1600">
                <a:latin typeface="Tahoma" pitchFamily="34" charset="0"/>
              </a:rPr>
              <a:t>k ← k+1</a:t>
            </a:r>
            <a:br>
              <a:rPr lang="en-US" sz="1600">
                <a:latin typeface="Tahoma" pitchFamily="34" charset="0"/>
              </a:rPr>
            </a:br>
            <a:r>
              <a:rPr lang="en-US" sz="1600">
                <a:latin typeface="Tahoma" pitchFamily="34" charset="0"/>
              </a:rPr>
              <a:t>      j ← j+1</a:t>
            </a:r>
            <a:br>
              <a:rPr lang="en-US" sz="1600">
                <a:latin typeface="Tahoma" pitchFamily="34" charset="0"/>
              </a:rPr>
            </a:br>
            <a:r>
              <a:rPr lang="en-US" sz="1600">
                <a:latin typeface="Tahoma" pitchFamily="34" charset="0"/>
              </a:rPr>
              <a:t>   </a:t>
            </a:r>
            <a:r>
              <a:rPr lang="el-GR" sz="1600">
                <a:latin typeface="Tahoma" pitchFamily="34" charset="0"/>
              </a:rPr>
              <a:t>Τέλος_αν</a:t>
            </a:r>
            <a:br>
              <a:rPr lang="el-GR" sz="1600">
                <a:latin typeface="Tahoma" pitchFamily="34" charset="0"/>
              </a:rPr>
            </a:br>
            <a:r>
              <a:rPr lang="el-GR" sz="1600">
                <a:latin typeface="Tahoma" pitchFamily="34" charset="0"/>
              </a:rPr>
              <a:t>Τέλος_επανάληψης</a:t>
            </a:r>
            <a:endParaRPr lang="en-US" sz="1600">
              <a:latin typeface="Tahoma" pitchFamily="34" charset="0"/>
            </a:endParaRPr>
          </a:p>
        </p:txBody>
      </p:sp>
      <p:sp>
        <p:nvSpPr>
          <p:cNvPr id="55408" name="Text Box 112"/>
          <p:cNvSpPr txBox="1">
            <a:spLocks noChangeArrowheads="1"/>
          </p:cNvSpPr>
          <p:nvPr/>
        </p:nvSpPr>
        <p:spPr bwMode="auto">
          <a:xfrm>
            <a:off x="5864225" y="1555750"/>
            <a:ext cx="2668588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>
                <a:latin typeface="Tahoma" pitchFamily="34" charset="0"/>
              </a:rPr>
              <a:t>Αν </a:t>
            </a:r>
            <a:r>
              <a:rPr lang="en-US">
                <a:latin typeface="Tahoma" pitchFamily="34" charset="0"/>
              </a:rPr>
              <a:t>i&gt;N </a:t>
            </a:r>
            <a:r>
              <a:rPr lang="el-GR">
                <a:latin typeface="Tahoma" pitchFamily="34" charset="0"/>
              </a:rPr>
              <a:t>τότε</a:t>
            </a:r>
            <a:br>
              <a:rPr lang="el-GR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   Για </a:t>
            </a:r>
            <a:r>
              <a:rPr lang="en-US">
                <a:latin typeface="Tahoma" pitchFamily="34" charset="0"/>
              </a:rPr>
              <a:t>z </a:t>
            </a:r>
            <a:r>
              <a:rPr lang="el-GR">
                <a:latin typeface="Tahoma" pitchFamily="34" charset="0"/>
              </a:rPr>
              <a:t>από </a:t>
            </a:r>
            <a:r>
              <a:rPr lang="en-US">
                <a:latin typeface="Tahoma" pitchFamily="34" charset="0"/>
              </a:rPr>
              <a:t>k </a:t>
            </a:r>
            <a:r>
              <a:rPr lang="el-GR">
                <a:latin typeface="Tahoma" pitchFamily="34" charset="0"/>
              </a:rPr>
              <a:t>μέχρι </a:t>
            </a:r>
            <a:r>
              <a:rPr lang="en-US">
                <a:latin typeface="Tahoma" pitchFamily="34" charset="0"/>
              </a:rPr>
              <a:t>N+M</a:t>
            </a:r>
            <a:br>
              <a:rPr lang="en-US">
                <a:latin typeface="Tahoma" pitchFamily="34" charset="0"/>
              </a:rPr>
            </a:br>
            <a:r>
              <a:rPr lang="en-US">
                <a:latin typeface="Tahoma" pitchFamily="34" charset="0"/>
              </a:rPr>
              <a:t>      </a:t>
            </a:r>
            <a:r>
              <a:rPr lang="el-GR">
                <a:latin typeface="Tahoma" pitchFamily="34" charset="0"/>
              </a:rPr>
              <a:t>Γ[</a:t>
            </a:r>
            <a:r>
              <a:rPr lang="en-US">
                <a:latin typeface="Tahoma" pitchFamily="34" charset="0"/>
              </a:rPr>
              <a:t>z</a:t>
            </a:r>
            <a:r>
              <a:rPr lang="el-GR">
                <a:latin typeface="Tahoma" pitchFamily="34" charset="0"/>
              </a:rPr>
              <a:t>] </a:t>
            </a:r>
            <a:r>
              <a:rPr lang="en-US">
                <a:latin typeface="Tahoma" pitchFamily="34" charset="0"/>
              </a:rPr>
              <a:t>←</a:t>
            </a:r>
            <a:r>
              <a:rPr lang="el-GR">
                <a:latin typeface="Tahoma" pitchFamily="34" charset="0"/>
              </a:rPr>
              <a:t> Β[</a:t>
            </a:r>
            <a:r>
              <a:rPr lang="en-US">
                <a:latin typeface="Tahoma" pitchFamily="34" charset="0"/>
              </a:rPr>
              <a:t>j]</a:t>
            </a:r>
            <a:br>
              <a:rPr lang="en-US">
                <a:latin typeface="Tahoma" pitchFamily="34" charset="0"/>
              </a:rPr>
            </a:br>
            <a:r>
              <a:rPr lang="en-US">
                <a:latin typeface="Tahoma" pitchFamily="34" charset="0"/>
              </a:rPr>
              <a:t>      j ← j+1</a:t>
            </a:r>
            <a:br>
              <a:rPr lang="en-US">
                <a:latin typeface="Tahoma" pitchFamily="34" charset="0"/>
              </a:rPr>
            </a:br>
            <a:r>
              <a:rPr lang="en-US">
                <a:latin typeface="Tahoma" pitchFamily="34" charset="0"/>
              </a:rPr>
              <a:t>   </a:t>
            </a:r>
            <a:r>
              <a:rPr lang="el-GR">
                <a:latin typeface="Tahoma" pitchFamily="34" charset="0"/>
              </a:rPr>
              <a:t>Τέλος_επανάληψης</a:t>
            </a:r>
            <a:br>
              <a:rPr lang="el-GR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Αλλιώς</a:t>
            </a:r>
            <a:br>
              <a:rPr lang="el-GR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  Για </a:t>
            </a:r>
            <a:r>
              <a:rPr lang="en-US">
                <a:latin typeface="Tahoma" pitchFamily="34" charset="0"/>
              </a:rPr>
              <a:t>z</a:t>
            </a:r>
            <a:r>
              <a:rPr lang="el-GR">
                <a:latin typeface="Tahoma" pitchFamily="34" charset="0"/>
              </a:rPr>
              <a:t> από </a:t>
            </a:r>
            <a:r>
              <a:rPr lang="en-US">
                <a:latin typeface="Tahoma" pitchFamily="34" charset="0"/>
              </a:rPr>
              <a:t>k </a:t>
            </a:r>
            <a:r>
              <a:rPr lang="el-GR">
                <a:latin typeface="Tahoma" pitchFamily="34" charset="0"/>
              </a:rPr>
              <a:t>μέχρι </a:t>
            </a:r>
            <a:r>
              <a:rPr lang="en-US">
                <a:latin typeface="Tahoma" pitchFamily="34" charset="0"/>
              </a:rPr>
              <a:t>N+M</a:t>
            </a:r>
            <a:r>
              <a:rPr lang="el-GR">
                <a:latin typeface="Tahoma" pitchFamily="34" charset="0"/>
              </a:rPr>
              <a:t/>
            </a:r>
            <a:br>
              <a:rPr lang="el-GR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     Γ[</a:t>
            </a:r>
            <a:r>
              <a:rPr lang="en-US">
                <a:latin typeface="Tahoma" pitchFamily="34" charset="0"/>
              </a:rPr>
              <a:t>z</a:t>
            </a:r>
            <a:r>
              <a:rPr lang="el-GR">
                <a:latin typeface="Tahoma" pitchFamily="34" charset="0"/>
              </a:rPr>
              <a:t>] </a:t>
            </a:r>
            <a:r>
              <a:rPr lang="en-US">
                <a:latin typeface="Tahoma" pitchFamily="34" charset="0"/>
              </a:rPr>
              <a:t>←</a:t>
            </a:r>
            <a:r>
              <a:rPr lang="el-GR">
                <a:latin typeface="Tahoma" pitchFamily="34" charset="0"/>
              </a:rPr>
              <a:t> Α[</a:t>
            </a:r>
            <a:r>
              <a:rPr lang="en-US">
                <a:latin typeface="Tahoma" pitchFamily="34" charset="0"/>
              </a:rPr>
              <a:t>i</a:t>
            </a:r>
            <a:r>
              <a:rPr lang="el-GR">
                <a:latin typeface="Tahoma" pitchFamily="34" charset="0"/>
              </a:rPr>
              <a:t>]</a:t>
            </a:r>
            <a:br>
              <a:rPr lang="el-GR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     </a:t>
            </a:r>
            <a:r>
              <a:rPr lang="en-US">
                <a:latin typeface="Tahoma" pitchFamily="34" charset="0"/>
              </a:rPr>
              <a:t>i ← i+1</a:t>
            </a:r>
            <a:br>
              <a:rPr lang="en-US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   Τέλος_επανάληψης</a:t>
            </a:r>
            <a:br>
              <a:rPr lang="el-GR">
                <a:latin typeface="Tahoma" pitchFamily="34" charset="0"/>
              </a:rPr>
            </a:br>
            <a:r>
              <a:rPr lang="el-GR">
                <a:latin typeface="Tahoma" pitchFamily="34" charset="0"/>
              </a:rPr>
              <a:t>Τέλος_αν</a:t>
            </a:r>
          </a:p>
        </p:txBody>
      </p:sp>
      <p:sp>
        <p:nvSpPr>
          <p:cNvPr id="55409" name="AutoShape 113"/>
          <p:cNvSpPr>
            <a:spLocks noChangeArrowheads="1"/>
          </p:cNvSpPr>
          <p:nvPr/>
        </p:nvSpPr>
        <p:spPr bwMode="auto">
          <a:xfrm>
            <a:off x="7956550" y="5476875"/>
            <a:ext cx="576263" cy="5032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k</a:t>
            </a:r>
            <a:r>
              <a:rPr lang="el-GR" sz="1400">
                <a:solidFill>
                  <a:schemeClr val="bg1"/>
                </a:solidFill>
              </a:rPr>
              <a:t>=14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53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5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5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5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5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5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55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5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5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55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55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5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5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55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55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55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5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5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553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554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553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5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55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55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55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5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55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55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5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55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5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20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5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25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55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35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5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554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55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5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55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5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25500"/>
                            </p:stCondLst>
                            <p:childTnLst>
                              <p:par>
                                <p:cTn id="2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5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55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6500"/>
                            </p:stCondLst>
                            <p:childTnLst>
                              <p:par>
                                <p:cTn id="2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55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55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27500"/>
                            </p:stCondLst>
                            <p:childTnLst>
                              <p:par>
                                <p:cTn id="2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55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28000"/>
                            </p:stCondLst>
                            <p:childTnLst>
                              <p:par>
                                <p:cTn id="2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55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55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28500"/>
                            </p:stCondLst>
                            <p:childTnLst>
                              <p:par>
                                <p:cTn id="2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55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5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90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5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9500"/>
                            </p:stCondLst>
                            <p:childTnLst>
                              <p:par>
                                <p:cTn id="2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55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55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30500"/>
                            </p:stCondLst>
                            <p:childTnLst>
                              <p:par>
                                <p:cTn id="3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5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31000"/>
                            </p:stCondLst>
                            <p:childTnLst>
                              <p:par>
                                <p:cTn id="3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55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31500"/>
                            </p:stCondLst>
                            <p:childTnLst>
                              <p:par>
                                <p:cTn id="3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/>
                                        <p:tgtEl>
                                          <p:spTgt spid="553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/>
                                        <p:tgtEl>
                                          <p:spTgt spid="55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32000"/>
                            </p:stCondLst>
                            <p:childTnLst>
                              <p:par>
                                <p:cTn id="3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55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5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32500"/>
                            </p:stCondLst>
                            <p:childTnLst>
                              <p:par>
                                <p:cTn id="3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5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3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55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3500"/>
                            </p:stCondLst>
                            <p:childTnLst>
                              <p:par>
                                <p:cTn id="3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55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34000"/>
                            </p:stCondLst>
                            <p:childTnLst>
                              <p:par>
                                <p:cTn id="3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5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34500"/>
                            </p:stCondLst>
                            <p:childTnLst>
                              <p:par>
                                <p:cTn id="3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55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5000"/>
                            </p:stCondLst>
                            <p:childTnLst>
                              <p:par>
                                <p:cTn id="3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553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55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35500"/>
                            </p:stCondLst>
                            <p:childTnLst>
                              <p:par>
                                <p:cTn id="3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500"/>
                                        <p:tgtEl>
                                          <p:spTgt spid="5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5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36000"/>
                            </p:stCondLst>
                            <p:childTnLst>
                              <p:par>
                                <p:cTn id="3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5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36500"/>
                            </p:stCondLst>
                            <p:childTnLst>
                              <p:par>
                                <p:cTn id="3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55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37000"/>
                            </p:stCondLst>
                            <p:childTnLst>
                              <p:par>
                                <p:cTn id="3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/>
                                        <p:tgtEl>
                                          <p:spTgt spid="55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37500"/>
                            </p:stCondLst>
                            <p:childTnLst>
                              <p:par>
                                <p:cTn id="3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55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/>
                                        <p:tgtEl>
                                          <p:spTgt spid="55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/>
                                        <p:tgtEl>
                                          <p:spTgt spid="553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/>
                                        <p:tgtEl>
                                          <p:spTgt spid="55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39000"/>
                            </p:stCondLst>
                            <p:childTnLst>
                              <p:par>
                                <p:cTn id="3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500"/>
                                        <p:tgtEl>
                                          <p:spTgt spid="55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5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9500"/>
                            </p:stCondLst>
                            <p:childTnLst>
                              <p:par>
                                <p:cTn id="3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500"/>
                                        <p:tgtEl>
                                          <p:spTgt spid="5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500"/>
                                        <p:tgtEl>
                                          <p:spTgt spid="55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40500"/>
                            </p:stCondLst>
                            <p:childTnLst>
                              <p:par>
                                <p:cTn id="4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2" dur="500"/>
                                        <p:tgtEl>
                                          <p:spTgt spid="55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41000"/>
                            </p:stCondLst>
                            <p:childTnLst>
                              <p:par>
                                <p:cTn id="4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55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41500"/>
                            </p:stCondLst>
                            <p:childTnLst>
                              <p:par>
                                <p:cTn id="40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500"/>
                                        <p:tgtEl>
                                          <p:spTgt spid="554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42000"/>
                            </p:stCondLst>
                            <p:childTnLst>
                              <p:par>
                                <p:cTn id="4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55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500"/>
                                        <p:tgtEl>
                                          <p:spTgt spid="55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42500"/>
                            </p:stCondLst>
                            <p:childTnLst>
                              <p:par>
                                <p:cTn id="4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500"/>
                                        <p:tgtEl>
                                          <p:spTgt spid="5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500"/>
                                        <p:tgtEl>
                                          <p:spTgt spid="5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500"/>
                                        <p:tgtEl>
                                          <p:spTgt spid="55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43500"/>
                            </p:stCondLst>
                            <p:childTnLst>
                              <p:par>
                                <p:cTn id="4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3" dur="500"/>
                                        <p:tgtEl>
                                          <p:spTgt spid="55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44000"/>
                            </p:stCondLst>
                            <p:childTnLst>
                              <p:par>
                                <p:cTn id="4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500"/>
                                        <p:tgtEl>
                                          <p:spTgt spid="55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8" fill="hold">
                            <p:stCondLst>
                              <p:cond delay="44500"/>
                            </p:stCondLst>
                            <p:childTnLst>
                              <p:par>
                                <p:cTn id="4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"/>
                                        <p:tgtEl>
                                          <p:spTgt spid="5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45000"/>
                            </p:stCondLst>
                            <p:childTnLst>
                              <p:par>
                                <p:cTn id="4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553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45500"/>
                            </p:stCondLst>
                            <p:childTnLst>
                              <p:par>
                                <p:cTn id="4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500"/>
                                        <p:tgtEl>
                                          <p:spTgt spid="553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1" dur="500"/>
                                        <p:tgtEl>
                                          <p:spTgt spid="55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>
                            <p:stCondLst>
                              <p:cond delay="46000"/>
                            </p:stCondLst>
                            <p:childTnLst>
                              <p:par>
                                <p:cTn id="4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5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500"/>
                                        <p:tgtEl>
                                          <p:spTgt spid="5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0" fill="hold">
                      <p:stCondLst>
                        <p:cond delay="indefinite"/>
                      </p:stCondLst>
                      <p:childTnLst>
                        <p:par>
                          <p:cTn id="461" fill="hold">
                            <p:stCondLst>
                              <p:cond delay="0"/>
                            </p:stCondLst>
                            <p:childTnLst>
                              <p:par>
                                <p:cTn id="4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500"/>
                                        <p:tgtEl>
                                          <p:spTgt spid="554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9" dur="500"/>
                                        <p:tgtEl>
                                          <p:spTgt spid="55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0" fill="hold">
                      <p:stCondLst>
                        <p:cond delay="indefinite"/>
                      </p:stCondLst>
                      <p:childTnLst>
                        <p:par>
                          <p:cTn id="471" fill="hold">
                            <p:stCondLst>
                              <p:cond delay="0"/>
                            </p:stCondLst>
                            <p:childTnLst>
                              <p:par>
                                <p:cTn id="472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500"/>
                                        <p:tgtEl>
                                          <p:spTgt spid="55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"/>
                                        <p:tgtEl>
                                          <p:spTgt spid="55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500"/>
                                        <p:tgtEl>
                                          <p:spTgt spid="554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7" fill="hold">
                            <p:stCondLst>
                              <p:cond delay="500"/>
                            </p:stCondLst>
                            <p:childTnLst>
                              <p:par>
                                <p:cTn id="4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0" dur="500"/>
                                        <p:tgtEl>
                                          <p:spTgt spid="5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1000"/>
                            </p:stCondLst>
                            <p:childTnLst>
                              <p:par>
                                <p:cTn id="4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4" dur="500"/>
                                        <p:tgtEl>
                                          <p:spTgt spid="55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6" dur="500"/>
                                        <p:tgtEl>
                                          <p:spTgt spid="55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0" dur="500"/>
                                        <p:tgtEl>
                                          <p:spTgt spid="5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1500"/>
                            </p:stCondLst>
                            <p:childTnLst>
                              <p:par>
                                <p:cTn id="49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500"/>
                                        <p:tgtEl>
                                          <p:spTgt spid="55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6" dur="500"/>
                                        <p:tgtEl>
                                          <p:spTgt spid="553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1" dur="500"/>
                                        <p:tgtEl>
                                          <p:spTgt spid="5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5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5" fill="hold">
                            <p:stCondLst>
                              <p:cond delay="2500"/>
                            </p:stCondLst>
                            <p:childTnLst>
                              <p:par>
                                <p:cTn id="5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8" dur="500"/>
                                        <p:tgtEl>
                                          <p:spTgt spid="55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3000"/>
                            </p:stCondLst>
                            <p:childTnLst>
                              <p:par>
                                <p:cTn id="51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500"/>
                                        <p:tgtEl>
                                          <p:spTgt spid="55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>
                            <p:stCondLst>
                              <p:cond delay="3500"/>
                            </p:stCondLst>
                            <p:childTnLst>
                              <p:par>
                                <p:cTn id="5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6" dur="500"/>
                                        <p:tgtEl>
                                          <p:spTgt spid="5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30" grpId="0" animBg="1"/>
      <p:bldP spid="55331" grpId="0" animBg="1"/>
      <p:bldP spid="55332" grpId="0" animBg="1"/>
      <p:bldP spid="55333" grpId="0" animBg="1"/>
      <p:bldP spid="55334" grpId="0" animBg="1"/>
      <p:bldP spid="55335" grpId="0" animBg="1"/>
      <p:bldP spid="55336" grpId="0" animBg="1"/>
      <p:bldP spid="55337" grpId="0" animBg="1"/>
      <p:bldP spid="55338" grpId="0" animBg="1"/>
      <p:bldP spid="55339" grpId="0" animBg="1"/>
      <p:bldP spid="55340" grpId="0" animBg="1"/>
      <p:bldP spid="55341" grpId="0" animBg="1"/>
      <p:bldP spid="55342" grpId="0" animBg="1"/>
      <p:bldP spid="55343" grpId="0" animBg="1"/>
      <p:bldP spid="55344" grpId="0" animBg="1"/>
      <p:bldP spid="55345" grpId="0" animBg="1"/>
      <p:bldP spid="55345" grpId="1" animBg="1"/>
      <p:bldP spid="55346" grpId="0" animBg="1"/>
      <p:bldP spid="55346" grpId="1" animBg="1"/>
      <p:bldP spid="55347" grpId="0" animBg="1"/>
      <p:bldP spid="55347" grpId="1" animBg="1"/>
      <p:bldP spid="55348" grpId="0" animBg="1"/>
      <p:bldP spid="55348" grpId="1" animBg="1"/>
      <p:bldP spid="55349" grpId="0" animBg="1"/>
      <p:bldP spid="55349" grpId="1" animBg="1"/>
      <p:bldP spid="55350" grpId="0" animBg="1"/>
      <p:bldP spid="55350" grpId="1" animBg="1"/>
      <p:bldP spid="55351" grpId="0" animBg="1"/>
      <p:bldP spid="55351" grpId="1" animBg="1"/>
      <p:bldP spid="55352" grpId="0" animBg="1"/>
      <p:bldP spid="55352" grpId="1" animBg="1"/>
      <p:bldP spid="55353" grpId="0" animBg="1"/>
      <p:bldP spid="55353" grpId="1" animBg="1"/>
      <p:bldP spid="55354" grpId="0" animBg="1"/>
      <p:bldP spid="55354" grpId="1" animBg="1"/>
      <p:bldP spid="55355" grpId="0" animBg="1"/>
      <p:bldP spid="55355" grpId="1" animBg="1"/>
      <p:bldP spid="55356" grpId="0" animBg="1"/>
      <p:bldP spid="55356" grpId="1" animBg="1"/>
      <p:bldP spid="55357" grpId="0" animBg="1"/>
      <p:bldP spid="55357" grpId="1" animBg="1"/>
      <p:bldP spid="55358" grpId="0" animBg="1"/>
      <p:bldP spid="55358" grpId="1" animBg="1"/>
      <p:bldP spid="55359" grpId="0" animBg="1"/>
      <p:bldP spid="55359" grpId="1" animBg="1"/>
      <p:bldP spid="55360" grpId="0" animBg="1"/>
      <p:bldP spid="55360" grpId="1" animBg="1"/>
      <p:bldP spid="55361" grpId="0" animBg="1"/>
      <p:bldP spid="55361" grpId="1" animBg="1"/>
      <p:bldP spid="55362" grpId="0" animBg="1"/>
      <p:bldP spid="55362" grpId="1" animBg="1"/>
      <p:bldP spid="55363" grpId="0" animBg="1"/>
      <p:bldP spid="55363" grpId="1" animBg="1"/>
      <p:bldP spid="55364" grpId="0" animBg="1"/>
      <p:bldP spid="55364" grpId="1" animBg="1"/>
      <p:bldP spid="55365" grpId="0" animBg="1"/>
      <p:bldP spid="55365" grpId="1" animBg="1"/>
      <p:bldP spid="55366" grpId="0" animBg="1"/>
      <p:bldP spid="55366" grpId="1" animBg="1"/>
      <p:bldP spid="55367" grpId="0" animBg="1"/>
      <p:bldP spid="55367" grpId="1" animBg="1"/>
      <p:bldP spid="55368" grpId="0" animBg="1"/>
      <p:bldP spid="55368" grpId="1" animBg="1"/>
      <p:bldP spid="55369" grpId="0" animBg="1"/>
      <p:bldP spid="55369" grpId="1" animBg="1"/>
      <p:bldP spid="55370" grpId="0" animBg="1"/>
      <p:bldP spid="55370" grpId="1" animBg="1"/>
      <p:bldP spid="55371" grpId="0" animBg="1"/>
      <p:bldP spid="55371" grpId="1" animBg="1"/>
      <p:bldP spid="55372" grpId="0" animBg="1"/>
      <p:bldP spid="55372" grpId="1" animBg="1"/>
      <p:bldP spid="55373" grpId="0" animBg="1"/>
      <p:bldP spid="55373" grpId="1" animBg="1"/>
      <p:bldP spid="55374" grpId="0" animBg="1"/>
      <p:bldP spid="55378" grpId="0" animBg="1"/>
      <p:bldP spid="55379" grpId="0"/>
      <p:bldP spid="55379" grpId="1"/>
      <p:bldP spid="55380" grpId="0"/>
      <p:bldP spid="55380" grpId="1"/>
      <p:bldP spid="55381" grpId="0"/>
      <p:bldP spid="55381" grpId="1"/>
      <p:bldP spid="55382" grpId="0"/>
      <p:bldP spid="55382" grpId="1"/>
      <p:bldP spid="55383" grpId="0"/>
      <p:bldP spid="55383" grpId="1"/>
      <p:bldP spid="55384" grpId="0"/>
      <p:bldP spid="55384" grpId="1"/>
      <p:bldP spid="55385" grpId="0"/>
      <p:bldP spid="55385" grpId="1"/>
      <p:bldP spid="55386" grpId="0"/>
      <p:bldP spid="55386" grpId="1"/>
      <p:bldP spid="55387" grpId="0"/>
      <p:bldP spid="55387" grpId="1"/>
      <p:bldP spid="55388" grpId="0"/>
      <p:bldP spid="55388" grpId="1"/>
      <p:bldP spid="55389" grpId="0"/>
      <p:bldP spid="55389" grpId="1"/>
      <p:bldP spid="55390" grpId="0"/>
      <p:bldP spid="55390" grpId="1"/>
      <p:bldP spid="55391" grpId="0"/>
      <p:bldP spid="55391" grpId="1"/>
      <p:bldP spid="55392" grpId="0"/>
      <p:bldP spid="55392" grpId="1"/>
      <p:bldP spid="55393" grpId="0"/>
      <p:bldP spid="55393" grpId="1"/>
      <p:bldP spid="55394" grpId="0"/>
      <p:bldP spid="55394" grpId="1"/>
      <p:bldP spid="55395" grpId="0"/>
      <p:bldP spid="55395" grpId="1"/>
      <p:bldP spid="55396" grpId="0"/>
      <p:bldP spid="55396" grpId="1"/>
      <p:bldP spid="55397" grpId="0"/>
      <p:bldP spid="55397" grpId="1"/>
      <p:bldP spid="55398" grpId="0"/>
      <p:bldP spid="55398" grpId="1"/>
      <p:bldP spid="55399" grpId="0"/>
      <p:bldP spid="55399" grpId="1"/>
      <p:bldP spid="55400" grpId="0"/>
      <p:bldP spid="55400" grpId="1"/>
      <p:bldP spid="55401" grpId="0"/>
      <p:bldP spid="55401" grpId="1"/>
      <p:bldP spid="55402" grpId="0"/>
      <p:bldP spid="55402" grpId="1"/>
      <p:bldP spid="55403" grpId="0"/>
      <p:bldP spid="55403" grpId="1"/>
      <p:bldP spid="55404" grpId="0"/>
      <p:bldP spid="55404" grpId="1"/>
      <p:bldP spid="55405" grpId="0" animBg="1"/>
      <p:bldP spid="55405" grpId="1" animBg="1"/>
      <p:bldP spid="55406" grpId="0" animBg="1"/>
      <p:bldP spid="55407" grpId="0"/>
      <p:bldP spid="55407" grpId="1"/>
      <p:bldP spid="55408" grpId="0"/>
      <p:bldP spid="55409" grpId="0" animBg="1"/>
      <p:bldP spid="55409" grpId="1" animBg="1"/>
    </p:bldLst>
  </p:timing>
</p:sld>
</file>

<file path=ppt/theme/theme1.xml><?xml version="1.0" encoding="utf-8"?>
<a:theme xmlns:a="http://schemas.openxmlformats.org/drawingml/2006/main" name="Τεχνικό">
  <a:themeElements>
    <a:clrScheme name="Τεχνικό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Τεχνικό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Τεχνικό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391</TotalTime>
  <Words>1128</Words>
  <Application>Microsoft Office PowerPoint</Application>
  <PresentationFormat>Προβολή στην οθόνη (4:3)</PresentationFormat>
  <Paragraphs>312</Paragraphs>
  <Slides>5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5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5</vt:i4>
      </vt:variant>
    </vt:vector>
  </HeadingPairs>
  <TitlesOfParts>
    <vt:vector size="11" baseType="lpstr">
      <vt:lpstr>Arial</vt:lpstr>
      <vt:lpstr>Times New Roman</vt:lpstr>
      <vt:lpstr>Wingdings</vt:lpstr>
      <vt:lpstr>Tahoma</vt:lpstr>
      <vt:lpstr>Lucida Console</vt:lpstr>
      <vt:lpstr>Τεχνικό</vt:lpstr>
      <vt:lpstr>Συγχώνευση</vt:lpstr>
      <vt:lpstr>Συγχώνευση</vt:lpstr>
      <vt:lpstr>Συγχώνευση</vt:lpstr>
      <vt:lpstr>Συγχώνευση</vt:lpstr>
      <vt:lpstr>Συγχώνευση</vt:lpstr>
    </vt:vector>
  </TitlesOfParts>
  <Company>3ο Γενικό Λύκειο Κοζάνης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Ταξινόμηση</dc:title>
  <dc:subject>Ταξινόμηση φυσαλλίδας</dc:subject>
  <dc:creator>Δημήτριος Δαλαγιώργος</dc:creator>
  <cp:lastModifiedBy>Δημήτρης Δαλαγιώργος</cp:lastModifiedBy>
  <cp:revision>58</cp:revision>
  <dcterms:created xsi:type="dcterms:W3CDTF">2007-02-10T16:03:06Z</dcterms:created>
  <dcterms:modified xsi:type="dcterms:W3CDTF">2009-03-08T23:41:50Z</dcterms:modified>
</cp:coreProperties>
</file>