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6" r:id="rId1"/>
  </p:sldMasterIdLst>
  <p:notesMasterIdLst>
    <p:notesMasterId r:id="rId28"/>
  </p:notesMasterIdLst>
  <p:sldIdLst>
    <p:sldId id="257" r:id="rId2"/>
    <p:sldId id="258" r:id="rId3"/>
    <p:sldId id="282" r:id="rId4"/>
    <p:sldId id="281" r:id="rId5"/>
    <p:sldId id="259" r:id="rId6"/>
    <p:sldId id="290" r:id="rId7"/>
    <p:sldId id="269" r:id="rId8"/>
    <p:sldId id="260" r:id="rId9"/>
    <p:sldId id="283" r:id="rId10"/>
    <p:sldId id="284" r:id="rId11"/>
    <p:sldId id="285" r:id="rId12"/>
    <p:sldId id="286" r:id="rId13"/>
    <p:sldId id="261" r:id="rId14"/>
    <p:sldId id="271" r:id="rId15"/>
    <p:sldId id="287" r:id="rId16"/>
    <p:sldId id="263" r:id="rId17"/>
    <p:sldId id="272" r:id="rId18"/>
    <p:sldId id="278" r:id="rId19"/>
    <p:sldId id="279" r:id="rId20"/>
    <p:sldId id="274" r:id="rId21"/>
    <p:sldId id="280" r:id="rId22"/>
    <p:sldId id="275" r:id="rId23"/>
    <p:sldId id="288" r:id="rId24"/>
    <p:sldId id="289" r:id="rId25"/>
    <p:sldId id="276" r:id="rId26"/>
    <p:sldId id="277" r:id="rId2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xmlns:mc="http://schemas.openxmlformats.org/markup-compatibility/2006" xmlns:a14="http://schemas.microsoft.com/office/drawing/2010/main" val="FFCC00" mc:Ignorable=""/>
    <a:srgbClr xmlns:mc="http://schemas.openxmlformats.org/markup-compatibility/2006" xmlns:a14="http://schemas.microsoft.com/office/drawing/2010/main" val="FF9900" mc:Ignorable=""/>
    <a:srgbClr xmlns:mc="http://schemas.openxmlformats.org/markup-compatibility/2006" xmlns:a14="http://schemas.microsoft.com/office/drawing/2010/main" val="FFFF99" mc:Ignorable=""/>
    <a:srgbClr xmlns:mc="http://schemas.openxmlformats.org/markup-compatibility/2006" xmlns:a14="http://schemas.microsoft.com/office/drawing/2010/main" val="99FF99" mc:Ignorable=""/>
    <a:srgbClr xmlns:mc="http://schemas.openxmlformats.org/markup-compatibility/2006" xmlns:a14="http://schemas.microsoft.com/office/drawing/2010/main" val="0099CC" mc:Ignorabl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Μεσαίο στυλ 2 - Έμφαση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Μεσαίο στυλ 2 - Έμφαση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0"/>
    <p:restoredTop sz="94600"/>
  </p:normalViewPr>
  <p:slideViewPr>
    <p:cSldViewPr snapToObjects="1">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4021F1-6E12-41CE-9E30-21455A9ED3A4}" type="doc">
      <dgm:prSet loTypeId="urn:microsoft.com/office/officeart/2005/8/layout/arrow2" loCatId="process" qsTypeId="urn:microsoft.com/office/officeart/2005/8/quickstyle/simple5" qsCatId="simple" csTypeId="urn:microsoft.com/office/officeart/2005/8/colors/colorful1#1" csCatId="colorful" phldr="1"/>
      <dgm:spPr/>
      <dgm:t>
        <a:bodyPr/>
        <a:lstStyle/>
        <a:p>
          <a:endParaRPr lang="el-GR"/>
        </a:p>
      </dgm:t>
    </dgm:pt>
    <dgm:pt modelId="{D2123916-1FE0-40AC-A7C2-64C103E34BE3}">
      <dgm:prSet phldrT="[Κείμενο]"/>
      <dgm:spPr/>
      <dgm:t>
        <a:bodyPr/>
        <a:lstStyle/>
        <a:p>
          <a:r>
            <a:rPr lang="el-GR" dirty="0" smtClean="0"/>
            <a:t>Δεδομένα</a:t>
          </a:r>
          <a:endParaRPr lang="el-GR" dirty="0"/>
        </a:p>
      </dgm:t>
    </dgm:pt>
    <dgm:pt modelId="{79496F6C-AE0F-475C-A4D7-4F762E95BAB4}" type="parTrans" cxnId="{58D5C58F-D6FB-4861-9FE8-0C7C608C44BB}">
      <dgm:prSet/>
      <dgm:spPr/>
      <dgm:t>
        <a:bodyPr/>
        <a:lstStyle/>
        <a:p>
          <a:endParaRPr lang="el-GR"/>
        </a:p>
      </dgm:t>
    </dgm:pt>
    <dgm:pt modelId="{5ED3A24D-8A41-4730-AD16-EC2715DA9481}" type="sibTrans" cxnId="{58D5C58F-D6FB-4861-9FE8-0C7C608C44BB}">
      <dgm:prSet/>
      <dgm:spPr/>
      <dgm:t>
        <a:bodyPr/>
        <a:lstStyle/>
        <a:p>
          <a:endParaRPr lang="el-GR"/>
        </a:p>
      </dgm:t>
    </dgm:pt>
    <dgm:pt modelId="{F9A25A88-9773-4EEE-B481-31F5F5C11B56}">
      <dgm:prSet phldrT="[Κείμενο]"/>
      <dgm:spPr/>
      <dgm:t>
        <a:bodyPr/>
        <a:lstStyle/>
        <a:p>
          <a:r>
            <a:rPr lang="el-GR" dirty="0" smtClean="0"/>
            <a:t>Πληροφορία</a:t>
          </a:r>
          <a:endParaRPr lang="el-GR" dirty="0"/>
        </a:p>
      </dgm:t>
    </dgm:pt>
    <dgm:pt modelId="{AA1BF496-C410-4578-8F72-08F2B437FDF5}" type="parTrans" cxnId="{1A666ABB-6DF4-4088-9EFF-6F91DC1A0FD3}">
      <dgm:prSet/>
      <dgm:spPr/>
      <dgm:t>
        <a:bodyPr/>
        <a:lstStyle/>
        <a:p>
          <a:endParaRPr lang="el-GR"/>
        </a:p>
      </dgm:t>
    </dgm:pt>
    <dgm:pt modelId="{6F22BD34-A345-47EF-86F6-98E1F3E5E746}" type="sibTrans" cxnId="{1A666ABB-6DF4-4088-9EFF-6F91DC1A0FD3}">
      <dgm:prSet/>
      <dgm:spPr/>
      <dgm:t>
        <a:bodyPr/>
        <a:lstStyle/>
        <a:p>
          <a:endParaRPr lang="el-GR"/>
        </a:p>
      </dgm:t>
    </dgm:pt>
    <dgm:pt modelId="{35144F06-2606-46D6-999F-B76DB3033930}">
      <dgm:prSet phldrT="[Κείμενο]"/>
      <dgm:spPr/>
      <dgm:t>
        <a:bodyPr/>
        <a:lstStyle/>
        <a:p>
          <a:r>
            <a:rPr lang="el-GR" dirty="0" smtClean="0"/>
            <a:t>Γνώση</a:t>
          </a:r>
          <a:endParaRPr lang="el-GR" dirty="0"/>
        </a:p>
      </dgm:t>
    </dgm:pt>
    <dgm:pt modelId="{0FA82D3D-DE81-4462-87E3-656BADC900A6}" type="parTrans" cxnId="{5256FE4F-4138-4A14-B14C-11A724ED38CB}">
      <dgm:prSet/>
      <dgm:spPr/>
      <dgm:t>
        <a:bodyPr/>
        <a:lstStyle/>
        <a:p>
          <a:endParaRPr lang="el-GR"/>
        </a:p>
      </dgm:t>
    </dgm:pt>
    <dgm:pt modelId="{A64819F5-204A-44A4-8B0E-FA23239C7472}" type="sibTrans" cxnId="{5256FE4F-4138-4A14-B14C-11A724ED38CB}">
      <dgm:prSet/>
      <dgm:spPr/>
      <dgm:t>
        <a:bodyPr/>
        <a:lstStyle/>
        <a:p>
          <a:endParaRPr lang="el-GR"/>
        </a:p>
      </dgm:t>
    </dgm:pt>
    <dgm:pt modelId="{78D45D98-C8B1-4B37-B35C-E35B7528FE9E}" type="pres">
      <dgm:prSet presAssocID="{4C4021F1-6E12-41CE-9E30-21455A9ED3A4}" presName="arrowDiagram" presStyleCnt="0">
        <dgm:presLayoutVars>
          <dgm:chMax val="5"/>
          <dgm:dir/>
          <dgm:resizeHandles val="exact"/>
        </dgm:presLayoutVars>
      </dgm:prSet>
      <dgm:spPr/>
      <dgm:t>
        <a:bodyPr/>
        <a:lstStyle/>
        <a:p>
          <a:endParaRPr lang="el-GR"/>
        </a:p>
      </dgm:t>
    </dgm:pt>
    <dgm:pt modelId="{A6D89C7F-01AE-4168-B0EA-AF1162845D8D}" type="pres">
      <dgm:prSet presAssocID="{4C4021F1-6E12-41CE-9E30-21455A9ED3A4}" presName="arrow" presStyleLbl="bgShp" presStyleIdx="0" presStyleCnt="1"/>
      <dgm:spPr/>
    </dgm:pt>
    <dgm:pt modelId="{FD250E22-DBD9-42A4-AB2B-4E25303A8741}" type="pres">
      <dgm:prSet presAssocID="{4C4021F1-6E12-41CE-9E30-21455A9ED3A4}" presName="arrowDiagram3" presStyleCnt="0"/>
      <dgm:spPr/>
    </dgm:pt>
    <dgm:pt modelId="{C538BA0A-17EA-4C45-9B4A-AB4F683F1FFA}" type="pres">
      <dgm:prSet presAssocID="{D2123916-1FE0-40AC-A7C2-64C103E34BE3}" presName="bullet3a" presStyleLbl="node1" presStyleIdx="0" presStyleCnt="3"/>
      <dgm:spPr/>
    </dgm:pt>
    <dgm:pt modelId="{3EB30E77-8C0E-4B84-AE3A-3C9814FF924A}" type="pres">
      <dgm:prSet presAssocID="{D2123916-1FE0-40AC-A7C2-64C103E34BE3}" presName="textBox3a" presStyleLbl="revTx" presStyleIdx="0" presStyleCnt="3">
        <dgm:presLayoutVars>
          <dgm:bulletEnabled val="1"/>
        </dgm:presLayoutVars>
      </dgm:prSet>
      <dgm:spPr/>
      <dgm:t>
        <a:bodyPr/>
        <a:lstStyle/>
        <a:p>
          <a:endParaRPr lang="el-GR"/>
        </a:p>
      </dgm:t>
    </dgm:pt>
    <dgm:pt modelId="{14467111-24E2-447E-B82A-F4F742A1ACFA}" type="pres">
      <dgm:prSet presAssocID="{F9A25A88-9773-4EEE-B481-31F5F5C11B56}" presName="bullet3b" presStyleLbl="node1" presStyleIdx="1" presStyleCnt="3"/>
      <dgm:spPr/>
    </dgm:pt>
    <dgm:pt modelId="{6674924D-AEAC-4D5E-B700-56833790E097}" type="pres">
      <dgm:prSet presAssocID="{F9A25A88-9773-4EEE-B481-31F5F5C11B56}" presName="textBox3b" presStyleLbl="revTx" presStyleIdx="1" presStyleCnt="3">
        <dgm:presLayoutVars>
          <dgm:bulletEnabled val="1"/>
        </dgm:presLayoutVars>
      </dgm:prSet>
      <dgm:spPr/>
      <dgm:t>
        <a:bodyPr/>
        <a:lstStyle/>
        <a:p>
          <a:endParaRPr lang="el-GR"/>
        </a:p>
      </dgm:t>
    </dgm:pt>
    <dgm:pt modelId="{9CD552FA-969B-4FEA-A0A7-36273FC9725E}" type="pres">
      <dgm:prSet presAssocID="{35144F06-2606-46D6-999F-B76DB3033930}" presName="bullet3c" presStyleLbl="node1" presStyleIdx="2" presStyleCnt="3"/>
      <dgm:spPr/>
    </dgm:pt>
    <dgm:pt modelId="{9B0E800B-8E46-42E8-AFCA-32DF543F90B6}" type="pres">
      <dgm:prSet presAssocID="{35144F06-2606-46D6-999F-B76DB3033930}" presName="textBox3c" presStyleLbl="revTx" presStyleIdx="2" presStyleCnt="3">
        <dgm:presLayoutVars>
          <dgm:bulletEnabled val="1"/>
        </dgm:presLayoutVars>
      </dgm:prSet>
      <dgm:spPr/>
      <dgm:t>
        <a:bodyPr/>
        <a:lstStyle/>
        <a:p>
          <a:endParaRPr lang="el-GR"/>
        </a:p>
      </dgm:t>
    </dgm:pt>
  </dgm:ptLst>
  <dgm:cxnLst>
    <dgm:cxn modelId="{1A666ABB-6DF4-4088-9EFF-6F91DC1A0FD3}" srcId="{4C4021F1-6E12-41CE-9E30-21455A9ED3A4}" destId="{F9A25A88-9773-4EEE-B481-31F5F5C11B56}" srcOrd="1" destOrd="0" parTransId="{AA1BF496-C410-4578-8F72-08F2B437FDF5}" sibTransId="{6F22BD34-A345-47EF-86F6-98E1F3E5E746}"/>
    <dgm:cxn modelId="{58D5C58F-D6FB-4861-9FE8-0C7C608C44BB}" srcId="{4C4021F1-6E12-41CE-9E30-21455A9ED3A4}" destId="{D2123916-1FE0-40AC-A7C2-64C103E34BE3}" srcOrd="0" destOrd="0" parTransId="{79496F6C-AE0F-475C-A4D7-4F762E95BAB4}" sibTransId="{5ED3A24D-8A41-4730-AD16-EC2715DA9481}"/>
    <dgm:cxn modelId="{D3536AFD-1237-4E12-88EB-1874366D03AF}" type="presOf" srcId="{D2123916-1FE0-40AC-A7C2-64C103E34BE3}" destId="{3EB30E77-8C0E-4B84-AE3A-3C9814FF924A}" srcOrd="0" destOrd="0" presId="urn:microsoft.com/office/officeart/2005/8/layout/arrow2"/>
    <dgm:cxn modelId="{5256FE4F-4138-4A14-B14C-11A724ED38CB}" srcId="{4C4021F1-6E12-41CE-9E30-21455A9ED3A4}" destId="{35144F06-2606-46D6-999F-B76DB3033930}" srcOrd="2" destOrd="0" parTransId="{0FA82D3D-DE81-4462-87E3-656BADC900A6}" sibTransId="{A64819F5-204A-44A4-8B0E-FA23239C7472}"/>
    <dgm:cxn modelId="{38EBE3E0-95E8-46DE-9FEC-98D539C3D7E6}" type="presOf" srcId="{4C4021F1-6E12-41CE-9E30-21455A9ED3A4}" destId="{78D45D98-C8B1-4B37-B35C-E35B7528FE9E}" srcOrd="0" destOrd="0" presId="urn:microsoft.com/office/officeart/2005/8/layout/arrow2"/>
    <dgm:cxn modelId="{B6102FC4-C931-4BBA-A6D1-CFD90D5EEF03}" type="presOf" srcId="{35144F06-2606-46D6-999F-B76DB3033930}" destId="{9B0E800B-8E46-42E8-AFCA-32DF543F90B6}" srcOrd="0" destOrd="0" presId="urn:microsoft.com/office/officeart/2005/8/layout/arrow2"/>
    <dgm:cxn modelId="{2755A646-B490-4BA8-A8F8-96C378F7358F}" type="presOf" srcId="{F9A25A88-9773-4EEE-B481-31F5F5C11B56}" destId="{6674924D-AEAC-4D5E-B700-56833790E097}" srcOrd="0" destOrd="0" presId="urn:microsoft.com/office/officeart/2005/8/layout/arrow2"/>
    <dgm:cxn modelId="{1B4A9384-1765-4F33-96C2-CF9133549D89}" type="presParOf" srcId="{78D45D98-C8B1-4B37-B35C-E35B7528FE9E}" destId="{A6D89C7F-01AE-4168-B0EA-AF1162845D8D}" srcOrd="0" destOrd="0" presId="urn:microsoft.com/office/officeart/2005/8/layout/arrow2"/>
    <dgm:cxn modelId="{6193C99B-BCE3-48F3-9B21-2875DEDFC9DC}" type="presParOf" srcId="{78D45D98-C8B1-4B37-B35C-E35B7528FE9E}" destId="{FD250E22-DBD9-42A4-AB2B-4E25303A8741}" srcOrd="1" destOrd="0" presId="urn:microsoft.com/office/officeart/2005/8/layout/arrow2"/>
    <dgm:cxn modelId="{BD68E93E-FB86-4AF1-AAF9-09BB7C82941C}" type="presParOf" srcId="{FD250E22-DBD9-42A4-AB2B-4E25303A8741}" destId="{C538BA0A-17EA-4C45-9B4A-AB4F683F1FFA}" srcOrd="0" destOrd="0" presId="urn:microsoft.com/office/officeart/2005/8/layout/arrow2"/>
    <dgm:cxn modelId="{F61307E5-9F05-4472-9BBA-9E02EFA6F148}" type="presParOf" srcId="{FD250E22-DBD9-42A4-AB2B-4E25303A8741}" destId="{3EB30E77-8C0E-4B84-AE3A-3C9814FF924A}" srcOrd="1" destOrd="0" presId="urn:microsoft.com/office/officeart/2005/8/layout/arrow2"/>
    <dgm:cxn modelId="{80B4B841-B862-43A5-AF00-4720F6BD0750}" type="presParOf" srcId="{FD250E22-DBD9-42A4-AB2B-4E25303A8741}" destId="{14467111-24E2-447E-B82A-F4F742A1ACFA}" srcOrd="2" destOrd="0" presId="urn:microsoft.com/office/officeart/2005/8/layout/arrow2"/>
    <dgm:cxn modelId="{1543ED93-EA0F-4CDE-960D-424D6755F675}" type="presParOf" srcId="{FD250E22-DBD9-42A4-AB2B-4E25303A8741}" destId="{6674924D-AEAC-4D5E-B700-56833790E097}" srcOrd="3" destOrd="0" presId="urn:microsoft.com/office/officeart/2005/8/layout/arrow2"/>
    <dgm:cxn modelId="{1886D471-0016-4FB9-9AEB-412DF8F8A02D}" type="presParOf" srcId="{FD250E22-DBD9-42A4-AB2B-4E25303A8741}" destId="{9CD552FA-969B-4FEA-A0A7-36273FC9725E}" srcOrd="4" destOrd="0" presId="urn:microsoft.com/office/officeart/2005/8/layout/arrow2"/>
    <dgm:cxn modelId="{9A9F6C70-DA50-4CEB-A63A-C5D88DC3BB98}" type="presParOf" srcId="{FD250E22-DBD9-42A4-AB2B-4E25303A8741}" destId="{9B0E800B-8E46-42E8-AFCA-32DF543F90B6}"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E27D8E-AFB1-4568-8CDF-FFE53E569EFA}" type="doc">
      <dgm:prSet loTypeId="urn:microsoft.com/office/officeart/2005/8/layout/equation1" loCatId="process" qsTypeId="urn:microsoft.com/office/officeart/2005/8/quickstyle/simple5" qsCatId="simple" csTypeId="urn:microsoft.com/office/officeart/2005/8/colors/colorful2" csCatId="colorful" phldr="1"/>
      <dgm:spPr/>
    </dgm:pt>
    <dgm:pt modelId="{3430B32A-C02F-412D-8BD4-B8A2BA5CB1CB}">
      <dgm:prSet phldrT="[Κείμενο]"/>
      <dgm:spPr/>
      <dgm:t>
        <a:bodyPr/>
        <a:lstStyle/>
        <a:p>
          <a:r>
            <a:rPr lang="el-GR" dirty="0" smtClean="0"/>
            <a:t>Αλγόριθμοι</a:t>
          </a:r>
          <a:endParaRPr lang="el-GR" dirty="0"/>
        </a:p>
      </dgm:t>
    </dgm:pt>
    <dgm:pt modelId="{E8237F5D-F5FE-4C47-9613-1FCA9D7EA633}" type="parTrans" cxnId="{67D6CF21-18C7-4D30-9B5C-9536FA925D5D}">
      <dgm:prSet/>
      <dgm:spPr/>
      <dgm:t>
        <a:bodyPr/>
        <a:lstStyle/>
        <a:p>
          <a:endParaRPr lang="el-GR"/>
        </a:p>
      </dgm:t>
    </dgm:pt>
    <dgm:pt modelId="{DA89F416-79B1-4719-B45A-B485375C3786}" type="sibTrans" cxnId="{67D6CF21-18C7-4D30-9B5C-9536FA925D5D}">
      <dgm:prSet/>
      <dgm:spPr/>
      <dgm:t>
        <a:bodyPr/>
        <a:lstStyle/>
        <a:p>
          <a:endParaRPr lang="el-GR"/>
        </a:p>
      </dgm:t>
    </dgm:pt>
    <dgm:pt modelId="{DF4B3017-C48B-4E5B-8966-179C395181ED}">
      <dgm:prSet phldrT="[Κείμενο]"/>
      <dgm:spPr/>
      <dgm:t>
        <a:bodyPr/>
        <a:lstStyle/>
        <a:p>
          <a:r>
            <a:rPr lang="el-GR" dirty="0" smtClean="0"/>
            <a:t>Δομές Δεδομένων</a:t>
          </a:r>
          <a:endParaRPr lang="el-GR" dirty="0"/>
        </a:p>
      </dgm:t>
    </dgm:pt>
    <dgm:pt modelId="{7C158053-5344-4D83-8C32-327796064AFA}" type="parTrans" cxnId="{B4305424-720F-48EF-9FF7-5FACFB468B21}">
      <dgm:prSet/>
      <dgm:spPr/>
      <dgm:t>
        <a:bodyPr/>
        <a:lstStyle/>
        <a:p>
          <a:endParaRPr lang="el-GR"/>
        </a:p>
      </dgm:t>
    </dgm:pt>
    <dgm:pt modelId="{24C607B1-480C-461C-8893-4D28860B38BA}" type="sibTrans" cxnId="{B4305424-720F-48EF-9FF7-5FACFB468B21}">
      <dgm:prSet/>
      <dgm:spPr/>
      <dgm:t>
        <a:bodyPr/>
        <a:lstStyle/>
        <a:p>
          <a:endParaRPr lang="el-GR"/>
        </a:p>
      </dgm:t>
    </dgm:pt>
    <dgm:pt modelId="{6807450A-C887-42E6-9DE5-00B8B30078B6}">
      <dgm:prSet phldrT="[Κείμενο]"/>
      <dgm:spPr/>
      <dgm:t>
        <a:bodyPr/>
        <a:lstStyle/>
        <a:p>
          <a:r>
            <a:rPr lang="el-GR" dirty="0" smtClean="0"/>
            <a:t>Προγράμματα</a:t>
          </a:r>
          <a:endParaRPr lang="el-GR" dirty="0"/>
        </a:p>
      </dgm:t>
    </dgm:pt>
    <dgm:pt modelId="{DCC875EA-AB68-4492-A71D-EF5AEB9C78A3}" type="parTrans" cxnId="{680114C6-B17E-4723-BD26-6C5B09E79D35}">
      <dgm:prSet/>
      <dgm:spPr/>
      <dgm:t>
        <a:bodyPr/>
        <a:lstStyle/>
        <a:p>
          <a:endParaRPr lang="el-GR"/>
        </a:p>
      </dgm:t>
    </dgm:pt>
    <dgm:pt modelId="{6B6A512D-63E4-412D-8429-DFCC51902B31}" type="sibTrans" cxnId="{680114C6-B17E-4723-BD26-6C5B09E79D35}">
      <dgm:prSet/>
      <dgm:spPr/>
      <dgm:t>
        <a:bodyPr/>
        <a:lstStyle/>
        <a:p>
          <a:endParaRPr lang="el-GR"/>
        </a:p>
      </dgm:t>
    </dgm:pt>
    <dgm:pt modelId="{95C3AB44-76A5-46BB-9E12-AFC679D8EC4C}" type="pres">
      <dgm:prSet presAssocID="{EFE27D8E-AFB1-4568-8CDF-FFE53E569EFA}" presName="linearFlow" presStyleCnt="0">
        <dgm:presLayoutVars>
          <dgm:dir/>
          <dgm:resizeHandles val="exact"/>
        </dgm:presLayoutVars>
      </dgm:prSet>
      <dgm:spPr/>
    </dgm:pt>
    <dgm:pt modelId="{4CB91523-658E-4431-8B68-3AAAF60326D3}" type="pres">
      <dgm:prSet presAssocID="{3430B32A-C02F-412D-8BD4-B8A2BA5CB1CB}" presName="node" presStyleLbl="node1" presStyleIdx="0" presStyleCnt="3">
        <dgm:presLayoutVars>
          <dgm:bulletEnabled val="1"/>
        </dgm:presLayoutVars>
      </dgm:prSet>
      <dgm:spPr/>
      <dgm:t>
        <a:bodyPr/>
        <a:lstStyle/>
        <a:p>
          <a:endParaRPr lang="el-GR"/>
        </a:p>
      </dgm:t>
    </dgm:pt>
    <dgm:pt modelId="{DE53099D-A9FD-4D07-9B87-94C8F655BD30}" type="pres">
      <dgm:prSet presAssocID="{DA89F416-79B1-4719-B45A-B485375C3786}" presName="spacerL" presStyleCnt="0"/>
      <dgm:spPr/>
    </dgm:pt>
    <dgm:pt modelId="{653256B5-4A8C-40E3-8E6C-F429333B6903}" type="pres">
      <dgm:prSet presAssocID="{DA89F416-79B1-4719-B45A-B485375C3786}" presName="sibTrans" presStyleLbl="sibTrans2D1" presStyleIdx="0" presStyleCnt="2"/>
      <dgm:spPr/>
      <dgm:t>
        <a:bodyPr/>
        <a:lstStyle/>
        <a:p>
          <a:endParaRPr lang="el-GR"/>
        </a:p>
      </dgm:t>
    </dgm:pt>
    <dgm:pt modelId="{2AE37FDD-C8E6-4CBC-A71E-4C9A35B557EF}" type="pres">
      <dgm:prSet presAssocID="{DA89F416-79B1-4719-B45A-B485375C3786}" presName="spacerR" presStyleCnt="0"/>
      <dgm:spPr/>
    </dgm:pt>
    <dgm:pt modelId="{F2A25076-CEB0-4A19-B738-6154E36FDAF9}" type="pres">
      <dgm:prSet presAssocID="{DF4B3017-C48B-4E5B-8966-179C395181ED}" presName="node" presStyleLbl="node1" presStyleIdx="1" presStyleCnt="3">
        <dgm:presLayoutVars>
          <dgm:bulletEnabled val="1"/>
        </dgm:presLayoutVars>
      </dgm:prSet>
      <dgm:spPr/>
      <dgm:t>
        <a:bodyPr/>
        <a:lstStyle/>
        <a:p>
          <a:endParaRPr lang="el-GR"/>
        </a:p>
      </dgm:t>
    </dgm:pt>
    <dgm:pt modelId="{5B64343A-AC50-4731-B2C7-67808678C9AD}" type="pres">
      <dgm:prSet presAssocID="{24C607B1-480C-461C-8893-4D28860B38BA}" presName="spacerL" presStyleCnt="0"/>
      <dgm:spPr/>
    </dgm:pt>
    <dgm:pt modelId="{06E96E07-3768-4FEF-995C-CEF76487B2D8}" type="pres">
      <dgm:prSet presAssocID="{24C607B1-480C-461C-8893-4D28860B38BA}" presName="sibTrans" presStyleLbl="sibTrans2D1" presStyleIdx="1" presStyleCnt="2"/>
      <dgm:spPr/>
      <dgm:t>
        <a:bodyPr/>
        <a:lstStyle/>
        <a:p>
          <a:endParaRPr lang="el-GR"/>
        </a:p>
      </dgm:t>
    </dgm:pt>
    <dgm:pt modelId="{B5DC1FBA-ECA7-487B-90FB-D988C1F06449}" type="pres">
      <dgm:prSet presAssocID="{24C607B1-480C-461C-8893-4D28860B38BA}" presName="spacerR" presStyleCnt="0"/>
      <dgm:spPr/>
    </dgm:pt>
    <dgm:pt modelId="{A7B4AB1C-E4E3-4602-8142-80FD9CCC7B8E}" type="pres">
      <dgm:prSet presAssocID="{6807450A-C887-42E6-9DE5-00B8B30078B6}" presName="node" presStyleLbl="node1" presStyleIdx="2" presStyleCnt="3">
        <dgm:presLayoutVars>
          <dgm:bulletEnabled val="1"/>
        </dgm:presLayoutVars>
      </dgm:prSet>
      <dgm:spPr/>
      <dgm:t>
        <a:bodyPr/>
        <a:lstStyle/>
        <a:p>
          <a:endParaRPr lang="el-GR"/>
        </a:p>
      </dgm:t>
    </dgm:pt>
  </dgm:ptLst>
  <dgm:cxnLst>
    <dgm:cxn modelId="{B4305424-720F-48EF-9FF7-5FACFB468B21}" srcId="{EFE27D8E-AFB1-4568-8CDF-FFE53E569EFA}" destId="{DF4B3017-C48B-4E5B-8966-179C395181ED}" srcOrd="1" destOrd="0" parTransId="{7C158053-5344-4D83-8C32-327796064AFA}" sibTransId="{24C607B1-480C-461C-8893-4D28860B38BA}"/>
    <dgm:cxn modelId="{BC6D9CDC-F317-4265-BD95-70F574FBE1AF}" type="presOf" srcId="{EFE27D8E-AFB1-4568-8CDF-FFE53E569EFA}" destId="{95C3AB44-76A5-46BB-9E12-AFC679D8EC4C}" srcOrd="0" destOrd="0" presId="urn:microsoft.com/office/officeart/2005/8/layout/equation1"/>
    <dgm:cxn modelId="{D2F5548B-9104-4FD8-886D-563900794A15}" type="presOf" srcId="{DA89F416-79B1-4719-B45A-B485375C3786}" destId="{653256B5-4A8C-40E3-8E6C-F429333B6903}" srcOrd="0" destOrd="0" presId="urn:microsoft.com/office/officeart/2005/8/layout/equation1"/>
    <dgm:cxn modelId="{E3BE31BC-81DB-431C-BB96-8A1F7F922F07}" type="presOf" srcId="{6807450A-C887-42E6-9DE5-00B8B30078B6}" destId="{A7B4AB1C-E4E3-4602-8142-80FD9CCC7B8E}" srcOrd="0" destOrd="0" presId="urn:microsoft.com/office/officeart/2005/8/layout/equation1"/>
    <dgm:cxn modelId="{BB78ADAD-D1BD-4E26-A7D1-59D077F0021B}" type="presOf" srcId="{24C607B1-480C-461C-8893-4D28860B38BA}" destId="{06E96E07-3768-4FEF-995C-CEF76487B2D8}" srcOrd="0" destOrd="0" presId="urn:microsoft.com/office/officeart/2005/8/layout/equation1"/>
    <dgm:cxn modelId="{47F0A491-6F1E-40A6-8AF3-A3F416662EB2}" type="presOf" srcId="{DF4B3017-C48B-4E5B-8966-179C395181ED}" destId="{F2A25076-CEB0-4A19-B738-6154E36FDAF9}" srcOrd="0" destOrd="0" presId="urn:microsoft.com/office/officeart/2005/8/layout/equation1"/>
    <dgm:cxn modelId="{7D635054-8CF3-4B1F-AF86-8EFC2577CD8A}" type="presOf" srcId="{3430B32A-C02F-412D-8BD4-B8A2BA5CB1CB}" destId="{4CB91523-658E-4431-8B68-3AAAF60326D3}" srcOrd="0" destOrd="0" presId="urn:microsoft.com/office/officeart/2005/8/layout/equation1"/>
    <dgm:cxn modelId="{67D6CF21-18C7-4D30-9B5C-9536FA925D5D}" srcId="{EFE27D8E-AFB1-4568-8CDF-FFE53E569EFA}" destId="{3430B32A-C02F-412D-8BD4-B8A2BA5CB1CB}" srcOrd="0" destOrd="0" parTransId="{E8237F5D-F5FE-4C47-9613-1FCA9D7EA633}" sibTransId="{DA89F416-79B1-4719-B45A-B485375C3786}"/>
    <dgm:cxn modelId="{680114C6-B17E-4723-BD26-6C5B09E79D35}" srcId="{EFE27D8E-AFB1-4568-8CDF-FFE53E569EFA}" destId="{6807450A-C887-42E6-9DE5-00B8B30078B6}" srcOrd="2" destOrd="0" parTransId="{DCC875EA-AB68-4492-A71D-EF5AEB9C78A3}" sibTransId="{6B6A512D-63E4-412D-8429-DFCC51902B31}"/>
    <dgm:cxn modelId="{6D51CBB9-D054-4BC0-8013-2540FE99485A}" type="presParOf" srcId="{95C3AB44-76A5-46BB-9E12-AFC679D8EC4C}" destId="{4CB91523-658E-4431-8B68-3AAAF60326D3}" srcOrd="0" destOrd="0" presId="urn:microsoft.com/office/officeart/2005/8/layout/equation1"/>
    <dgm:cxn modelId="{F82CCA13-2295-4CA0-8870-3D22731968C9}" type="presParOf" srcId="{95C3AB44-76A5-46BB-9E12-AFC679D8EC4C}" destId="{DE53099D-A9FD-4D07-9B87-94C8F655BD30}" srcOrd="1" destOrd="0" presId="urn:microsoft.com/office/officeart/2005/8/layout/equation1"/>
    <dgm:cxn modelId="{8A33C3E5-4F3A-4046-B8FF-F62934A5A3F9}" type="presParOf" srcId="{95C3AB44-76A5-46BB-9E12-AFC679D8EC4C}" destId="{653256B5-4A8C-40E3-8E6C-F429333B6903}" srcOrd="2" destOrd="0" presId="urn:microsoft.com/office/officeart/2005/8/layout/equation1"/>
    <dgm:cxn modelId="{C19BC55B-AAFC-4DD0-982B-E3508B1F7D50}" type="presParOf" srcId="{95C3AB44-76A5-46BB-9E12-AFC679D8EC4C}" destId="{2AE37FDD-C8E6-4CBC-A71E-4C9A35B557EF}" srcOrd="3" destOrd="0" presId="urn:microsoft.com/office/officeart/2005/8/layout/equation1"/>
    <dgm:cxn modelId="{80707419-DA1D-44C9-BEDF-30D1A15BCA49}" type="presParOf" srcId="{95C3AB44-76A5-46BB-9E12-AFC679D8EC4C}" destId="{F2A25076-CEB0-4A19-B738-6154E36FDAF9}" srcOrd="4" destOrd="0" presId="urn:microsoft.com/office/officeart/2005/8/layout/equation1"/>
    <dgm:cxn modelId="{94281041-3DA9-4256-9CAC-DE129A0C8BA7}" type="presParOf" srcId="{95C3AB44-76A5-46BB-9E12-AFC679D8EC4C}" destId="{5B64343A-AC50-4731-B2C7-67808678C9AD}" srcOrd="5" destOrd="0" presId="urn:microsoft.com/office/officeart/2005/8/layout/equation1"/>
    <dgm:cxn modelId="{19B5868F-4A54-4BBC-BFB2-171A03D8541C}" type="presParOf" srcId="{95C3AB44-76A5-46BB-9E12-AFC679D8EC4C}" destId="{06E96E07-3768-4FEF-995C-CEF76487B2D8}" srcOrd="6" destOrd="0" presId="urn:microsoft.com/office/officeart/2005/8/layout/equation1"/>
    <dgm:cxn modelId="{73C7A913-46A2-4D9D-A8B7-9C1915B00426}" type="presParOf" srcId="{95C3AB44-76A5-46BB-9E12-AFC679D8EC4C}" destId="{B5DC1FBA-ECA7-487B-90FB-D988C1F06449}" srcOrd="7" destOrd="0" presId="urn:microsoft.com/office/officeart/2005/8/layout/equation1"/>
    <dgm:cxn modelId="{F551241A-8C01-4FB2-A31A-7711E6CF9B4F}" type="presParOf" srcId="{95C3AB44-76A5-46BB-9E12-AFC679D8EC4C}" destId="{A7B4AB1C-E4E3-4602-8142-80FD9CCC7B8E}"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D89C7F-01AE-4168-B0EA-AF1162845D8D}">
      <dsp:nvSpPr>
        <dsp:cNvPr id="0" name=""/>
        <dsp:cNvSpPr/>
      </dsp:nvSpPr>
      <dsp:spPr>
        <a:xfrm>
          <a:off x="480060" y="0"/>
          <a:ext cx="6583680" cy="4114800"/>
        </a:xfrm>
        <a:prstGeom prst="swooshArrow">
          <a:avLst>
            <a:gd name="adj1" fmla="val 25000"/>
            <a:gd name="adj2" fmla="val 25000"/>
          </a:avLst>
        </a:prstGeom>
        <a:solidFill>
          <a:schemeClr val="accent2">
            <a:tint val="40000"/>
            <a:hueOff val="0"/>
            <a:satOff val="0"/>
            <a:lumOff val="0"/>
            <a:alphaOff val="0"/>
          </a:schemeClr>
        </a:soli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dsp:spPr>
      <dsp:style>
        <a:lnRef idx="0">
          <a:scrgbClr r="0" g="0" b="0"/>
        </a:lnRef>
        <a:fillRef idx="1">
          <a:scrgbClr r="0" g="0" b="0"/>
        </a:fillRef>
        <a:effectRef idx="2">
          <a:scrgbClr r="0" g="0" b="0"/>
        </a:effectRef>
        <a:fontRef idx="minor"/>
      </dsp:style>
    </dsp:sp>
    <dsp:sp modelId="{C538BA0A-17EA-4C45-9B4A-AB4F683F1FFA}">
      <dsp:nvSpPr>
        <dsp:cNvPr id="0" name=""/>
        <dsp:cNvSpPr/>
      </dsp:nvSpPr>
      <dsp:spPr>
        <a:xfrm>
          <a:off x="1316187" y="2840034"/>
          <a:ext cx="171175" cy="171175"/>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EB30E77-8C0E-4B84-AE3A-3C9814FF924A}">
      <dsp:nvSpPr>
        <dsp:cNvPr id="0" name=""/>
        <dsp:cNvSpPr/>
      </dsp:nvSpPr>
      <dsp:spPr>
        <a:xfrm>
          <a:off x="1401775" y="2925622"/>
          <a:ext cx="1533997" cy="1189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702" tIns="0" rIns="0" bIns="0" numCol="1" spcCol="1270" anchor="t" anchorCtr="0">
          <a:noAutofit/>
        </a:bodyPr>
        <a:lstStyle/>
        <a:p>
          <a:pPr lvl="0" algn="l" defTabSz="889000">
            <a:lnSpc>
              <a:spcPct val="90000"/>
            </a:lnSpc>
            <a:spcBef>
              <a:spcPct val="0"/>
            </a:spcBef>
            <a:spcAft>
              <a:spcPct val="35000"/>
            </a:spcAft>
          </a:pPr>
          <a:r>
            <a:rPr lang="el-GR" sz="2000" kern="1200" dirty="0" smtClean="0"/>
            <a:t>Δεδομένα</a:t>
          </a:r>
          <a:endParaRPr lang="el-GR" sz="2000" kern="1200" dirty="0"/>
        </a:p>
      </dsp:txBody>
      <dsp:txXfrm>
        <a:off x="1401775" y="2925622"/>
        <a:ext cx="1533997" cy="1189177"/>
      </dsp:txXfrm>
    </dsp:sp>
    <dsp:sp modelId="{14467111-24E2-447E-B82A-F4F742A1ACFA}">
      <dsp:nvSpPr>
        <dsp:cNvPr id="0" name=""/>
        <dsp:cNvSpPr/>
      </dsp:nvSpPr>
      <dsp:spPr>
        <a:xfrm>
          <a:off x="2827141" y="1721632"/>
          <a:ext cx="309432" cy="309432"/>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674924D-AEAC-4D5E-B700-56833790E097}">
      <dsp:nvSpPr>
        <dsp:cNvPr id="0" name=""/>
        <dsp:cNvSpPr/>
      </dsp:nvSpPr>
      <dsp:spPr>
        <a:xfrm>
          <a:off x="2981858" y="1876348"/>
          <a:ext cx="1580083" cy="2238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962" tIns="0" rIns="0" bIns="0" numCol="1" spcCol="1270" anchor="t" anchorCtr="0">
          <a:noAutofit/>
        </a:bodyPr>
        <a:lstStyle/>
        <a:p>
          <a:pPr lvl="0" algn="l" defTabSz="889000">
            <a:lnSpc>
              <a:spcPct val="90000"/>
            </a:lnSpc>
            <a:spcBef>
              <a:spcPct val="0"/>
            </a:spcBef>
            <a:spcAft>
              <a:spcPct val="35000"/>
            </a:spcAft>
          </a:pPr>
          <a:r>
            <a:rPr lang="el-GR" sz="2000" kern="1200" dirty="0" smtClean="0"/>
            <a:t>Πληροφορία</a:t>
          </a:r>
          <a:endParaRPr lang="el-GR" sz="2000" kern="1200" dirty="0"/>
        </a:p>
      </dsp:txBody>
      <dsp:txXfrm>
        <a:off x="2981858" y="1876348"/>
        <a:ext cx="1580083" cy="2238451"/>
      </dsp:txXfrm>
    </dsp:sp>
    <dsp:sp modelId="{9CD552FA-969B-4FEA-A0A7-36273FC9725E}">
      <dsp:nvSpPr>
        <dsp:cNvPr id="0" name=""/>
        <dsp:cNvSpPr/>
      </dsp:nvSpPr>
      <dsp:spPr>
        <a:xfrm>
          <a:off x="4644237" y="1041044"/>
          <a:ext cx="427939" cy="427939"/>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9B0E800B-8E46-42E8-AFCA-32DF543F90B6}">
      <dsp:nvSpPr>
        <dsp:cNvPr id="0" name=""/>
        <dsp:cNvSpPr/>
      </dsp:nvSpPr>
      <dsp:spPr>
        <a:xfrm>
          <a:off x="4858207" y="1255013"/>
          <a:ext cx="1580083" cy="28597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6756" tIns="0" rIns="0" bIns="0" numCol="1" spcCol="1270" anchor="t" anchorCtr="0">
          <a:noAutofit/>
        </a:bodyPr>
        <a:lstStyle/>
        <a:p>
          <a:pPr lvl="0" algn="l" defTabSz="889000">
            <a:lnSpc>
              <a:spcPct val="90000"/>
            </a:lnSpc>
            <a:spcBef>
              <a:spcPct val="0"/>
            </a:spcBef>
            <a:spcAft>
              <a:spcPct val="35000"/>
            </a:spcAft>
          </a:pPr>
          <a:r>
            <a:rPr lang="el-GR" sz="2000" kern="1200" dirty="0" smtClean="0"/>
            <a:t>Γνώση</a:t>
          </a:r>
          <a:endParaRPr lang="el-GR" sz="2000" kern="1200" dirty="0"/>
        </a:p>
      </dsp:txBody>
      <dsp:txXfrm>
        <a:off x="4858207" y="1255013"/>
        <a:ext cx="1580083" cy="28597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B91523-658E-4431-8B68-3AAAF60326D3}">
      <dsp:nvSpPr>
        <dsp:cNvPr id="0" name=""/>
        <dsp:cNvSpPr/>
      </dsp:nvSpPr>
      <dsp:spPr>
        <a:xfrm>
          <a:off x="1268" y="314147"/>
          <a:ext cx="1681515" cy="1681515"/>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kern="1200" dirty="0" smtClean="0"/>
            <a:t>Αλγόριθμοι</a:t>
          </a:r>
          <a:endParaRPr lang="el-GR" sz="1400" kern="1200" dirty="0"/>
        </a:p>
      </dsp:txBody>
      <dsp:txXfrm>
        <a:off x="247520" y="560399"/>
        <a:ext cx="1189011" cy="1189011"/>
      </dsp:txXfrm>
    </dsp:sp>
    <dsp:sp modelId="{653256B5-4A8C-40E3-8E6C-F429333B6903}">
      <dsp:nvSpPr>
        <dsp:cNvPr id="0" name=""/>
        <dsp:cNvSpPr/>
      </dsp:nvSpPr>
      <dsp:spPr>
        <a:xfrm>
          <a:off x="1819323" y="667265"/>
          <a:ext cx="975279" cy="975279"/>
        </a:xfrm>
        <a:prstGeom prst="mathPlus">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l-GR" sz="1100" kern="1200"/>
        </a:p>
      </dsp:txBody>
      <dsp:txXfrm>
        <a:off x="1948596" y="1040212"/>
        <a:ext cx="716733" cy="229385"/>
      </dsp:txXfrm>
    </dsp:sp>
    <dsp:sp modelId="{F2A25076-CEB0-4A19-B738-6154E36FDAF9}">
      <dsp:nvSpPr>
        <dsp:cNvPr id="0" name=""/>
        <dsp:cNvSpPr/>
      </dsp:nvSpPr>
      <dsp:spPr>
        <a:xfrm>
          <a:off x="2931142" y="314147"/>
          <a:ext cx="1681515" cy="1681515"/>
        </a:xfrm>
        <a:prstGeom prst="ellipse">
          <a:avLst/>
        </a:prstGeom>
        <a:gradFill rotWithShape="0">
          <a:gsLst>
            <a:gs pos="0">
              <a:schemeClr val="accent2">
                <a:hueOff val="720004"/>
                <a:satOff val="-45513"/>
                <a:lumOff val="9706"/>
                <a:alphaOff val="0"/>
                <a:shade val="51000"/>
                <a:satMod val="130000"/>
              </a:schemeClr>
            </a:gs>
            <a:gs pos="80000">
              <a:schemeClr val="accent2">
                <a:hueOff val="720004"/>
                <a:satOff val="-45513"/>
                <a:lumOff val="9706"/>
                <a:alphaOff val="0"/>
                <a:shade val="93000"/>
                <a:satMod val="130000"/>
              </a:schemeClr>
            </a:gs>
            <a:gs pos="100000">
              <a:schemeClr val="accent2">
                <a:hueOff val="720004"/>
                <a:satOff val="-45513"/>
                <a:lumOff val="9706"/>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kern="1200" dirty="0" smtClean="0"/>
            <a:t>Δομές Δεδομένων</a:t>
          </a:r>
          <a:endParaRPr lang="el-GR" sz="1400" kern="1200" dirty="0"/>
        </a:p>
      </dsp:txBody>
      <dsp:txXfrm>
        <a:off x="3177394" y="560399"/>
        <a:ext cx="1189011" cy="1189011"/>
      </dsp:txXfrm>
    </dsp:sp>
    <dsp:sp modelId="{06E96E07-3768-4FEF-995C-CEF76487B2D8}">
      <dsp:nvSpPr>
        <dsp:cNvPr id="0" name=""/>
        <dsp:cNvSpPr/>
      </dsp:nvSpPr>
      <dsp:spPr>
        <a:xfrm>
          <a:off x="4749197" y="667265"/>
          <a:ext cx="975279" cy="975279"/>
        </a:xfrm>
        <a:prstGeom prst="mathEqual">
          <a:avLst/>
        </a:prstGeom>
        <a:gradFill rotWithShape="0">
          <a:gsLst>
            <a:gs pos="0">
              <a:schemeClr val="accent2">
                <a:hueOff val="1440008"/>
                <a:satOff val="-91026"/>
                <a:lumOff val="19412"/>
                <a:alphaOff val="0"/>
                <a:shade val="51000"/>
                <a:satMod val="130000"/>
              </a:schemeClr>
            </a:gs>
            <a:gs pos="80000">
              <a:schemeClr val="accent2">
                <a:hueOff val="1440008"/>
                <a:satOff val="-91026"/>
                <a:lumOff val="19412"/>
                <a:alphaOff val="0"/>
                <a:shade val="93000"/>
                <a:satMod val="130000"/>
              </a:schemeClr>
            </a:gs>
            <a:gs pos="100000">
              <a:schemeClr val="accent2">
                <a:hueOff val="1440008"/>
                <a:satOff val="-91026"/>
                <a:lumOff val="19412"/>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l-GR" sz="1100" kern="1200"/>
        </a:p>
      </dsp:txBody>
      <dsp:txXfrm>
        <a:off x="4878470" y="868172"/>
        <a:ext cx="716733" cy="573465"/>
      </dsp:txXfrm>
    </dsp:sp>
    <dsp:sp modelId="{A7B4AB1C-E4E3-4602-8142-80FD9CCC7B8E}">
      <dsp:nvSpPr>
        <dsp:cNvPr id="0" name=""/>
        <dsp:cNvSpPr/>
      </dsp:nvSpPr>
      <dsp:spPr>
        <a:xfrm>
          <a:off x="5861015" y="314147"/>
          <a:ext cx="1681515" cy="1681515"/>
        </a:xfrm>
        <a:prstGeom prst="ellipse">
          <a:avLst/>
        </a:prstGeom>
        <a:gradFill rotWithShape="0">
          <a:gsLst>
            <a:gs pos="0">
              <a:schemeClr val="accent2">
                <a:hueOff val="1440008"/>
                <a:satOff val="-91026"/>
                <a:lumOff val="19412"/>
                <a:alphaOff val="0"/>
                <a:shade val="51000"/>
                <a:satMod val="130000"/>
              </a:schemeClr>
            </a:gs>
            <a:gs pos="80000">
              <a:schemeClr val="accent2">
                <a:hueOff val="1440008"/>
                <a:satOff val="-91026"/>
                <a:lumOff val="19412"/>
                <a:alphaOff val="0"/>
                <a:shade val="93000"/>
                <a:satMod val="130000"/>
              </a:schemeClr>
            </a:gs>
            <a:gs pos="100000">
              <a:schemeClr val="accent2">
                <a:hueOff val="1440008"/>
                <a:satOff val="-91026"/>
                <a:lumOff val="19412"/>
                <a:alphaOff val="0"/>
                <a:shade val="94000"/>
                <a:satMod val="135000"/>
              </a:schemeClr>
            </a:gs>
          </a:gsLst>
          <a:lin ang="16200000" scaled="0"/>
        </a:gradFill>
        <a:ln>
          <a:noFill/>
        </a:ln>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l-GR" sz="1400" kern="1200" dirty="0" smtClean="0"/>
            <a:t>Προγράμματα</a:t>
          </a:r>
          <a:endParaRPr lang="el-GR" sz="1400" kern="1200" dirty="0"/>
        </a:p>
      </dsp:txBody>
      <dsp:txXfrm>
        <a:off x="6107267" y="560399"/>
        <a:ext cx="1189011" cy="1189011"/>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l-GR"/>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l-GR"/>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xmlns:mc="http://schemas.openxmlformats.org/markup-compatibility/2006" xmlns:a14="http://schemas.microsoft.com/office/drawing/2010/main" val="000000" mc:Ignorable=""/>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l-GR" noProof="0" smtClean="0"/>
              <a:t>Κάντε κλικ για να επεξεργαστείτε το στυλ κειμένου του υποδείγματος</a:t>
            </a:r>
          </a:p>
          <a:p>
            <a:pPr lvl="1"/>
            <a:r>
              <a:rPr lang="el-GR" noProof="0" smtClean="0"/>
              <a:t>Δευτέρου επιπέδου</a:t>
            </a:r>
          </a:p>
          <a:p>
            <a:pPr lvl="2"/>
            <a:r>
              <a:rPr lang="el-GR" noProof="0" smtClean="0"/>
              <a:t>Τρίτου επιπέδου</a:t>
            </a:r>
          </a:p>
          <a:p>
            <a:pPr lvl="3"/>
            <a:r>
              <a:rPr lang="el-GR" noProof="0" smtClean="0"/>
              <a:t>Τέταρτου επιπέδου</a:t>
            </a:r>
          </a:p>
          <a:p>
            <a:pPr lvl="4"/>
            <a:r>
              <a:rPr lang="el-GR" noProof="0" smtClean="0"/>
              <a:t>Πέμπτου επιπέδου</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l-GR"/>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93390EE-8D19-4523-BC15-DE9E7D728E03}" type="slidenum">
              <a:rPr lang="el-GR"/>
              <a:pPr>
                <a:defRPr/>
              </a:pPr>
              <a:t>‹#›</a:t>
            </a:fld>
            <a:endParaRPr lang="el-GR"/>
          </a:p>
        </p:txBody>
      </p:sp>
    </p:spTree>
    <p:extLst>
      <p:ext uri="{BB962C8B-B14F-4D97-AF65-F5344CB8AC3E}">
        <p14:creationId xmlns:p14="http://schemas.microsoft.com/office/powerpoint/2010/main" val="6342462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The terms information and knowledge are frequently used for overlapping concepts. The main difference is in the level of abstraction being considered. Data is the lowest level of abstraction, information is the next level, and finally, knowledge is the highest level among all three.[citation needed] For example, the height of Mt. Everest is generally considered as "data", a book on Mt. Everest geological characteristics may be considered as "information", and a report containing practical information on the best way to reach Mt. Everest's peak may be considered as "knowledge".</a:t>
            </a:r>
            <a:endParaRPr lang="el-GR" dirty="0"/>
          </a:p>
        </p:txBody>
      </p:sp>
      <p:sp>
        <p:nvSpPr>
          <p:cNvPr id="4" name="3 - Θέση αριθμού διαφάνειας"/>
          <p:cNvSpPr>
            <a:spLocks noGrp="1"/>
          </p:cNvSpPr>
          <p:nvPr>
            <p:ph type="sldNum" sz="quarter" idx="10"/>
          </p:nvPr>
        </p:nvSpPr>
        <p:spPr/>
        <p:txBody>
          <a:bodyPr/>
          <a:lstStyle/>
          <a:p>
            <a:pPr>
              <a:defRPr/>
            </a:pPr>
            <a:fld id="{593390EE-8D19-4523-BC15-DE9E7D728E03}" type="slidenum">
              <a:rPr lang="el-GR" smtClean="0"/>
              <a:pPr>
                <a:defRPr/>
              </a:pPr>
              <a:t>3</a:t>
            </a:fld>
            <a:endParaRPr lang="el-G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fontScale="92500" lnSpcReduction="10000"/>
          </a:bodyPr>
          <a:lstStyle/>
          <a:p>
            <a:pPr eaLnBrk="1" hangingPunct="1">
              <a:lnSpc>
                <a:spcPct val="80000"/>
              </a:lnSpc>
              <a:defRPr/>
            </a:pPr>
            <a:r>
              <a:rPr lang="el-GR" sz="2000" dirty="0" smtClean="0"/>
              <a:t>Υλικού</a:t>
            </a:r>
          </a:p>
          <a:p>
            <a:pPr lvl="1" eaLnBrk="1" hangingPunct="1">
              <a:lnSpc>
                <a:spcPct val="80000"/>
              </a:lnSpc>
              <a:defRPr/>
            </a:pPr>
            <a:r>
              <a:rPr lang="el-GR" sz="1800" dirty="0" smtClean="0"/>
              <a:t>Πώς αποθηκεύονται τα δεδομένα και με ποιες αναπαραστάσεις</a:t>
            </a:r>
          </a:p>
          <a:p>
            <a:pPr eaLnBrk="1" hangingPunct="1">
              <a:lnSpc>
                <a:spcPct val="80000"/>
              </a:lnSpc>
              <a:defRPr/>
            </a:pPr>
            <a:r>
              <a:rPr lang="el-GR" sz="2000" dirty="0" smtClean="0"/>
              <a:t>Γλωσσών προγραμματισμού</a:t>
            </a:r>
          </a:p>
          <a:p>
            <a:pPr lvl="1" eaLnBrk="1" hangingPunct="1">
              <a:lnSpc>
                <a:spcPct val="80000"/>
              </a:lnSpc>
              <a:defRPr/>
            </a:pPr>
            <a:r>
              <a:rPr lang="el-GR" sz="1800" dirty="0" smtClean="0"/>
              <a:t>Οι γλώσσες προγραμματισμού υψηλού επιπέδου διαθέτουν διάφορους τύπους μεταβλητών για την αναπαράσταση των δεδομένων</a:t>
            </a:r>
          </a:p>
          <a:p>
            <a:pPr eaLnBrk="1" hangingPunct="1">
              <a:lnSpc>
                <a:spcPct val="80000"/>
              </a:lnSpc>
              <a:defRPr/>
            </a:pPr>
            <a:r>
              <a:rPr lang="el-GR" sz="2000" dirty="0" smtClean="0"/>
              <a:t>Δομών δεδομένων</a:t>
            </a:r>
          </a:p>
          <a:p>
            <a:pPr lvl="1" eaLnBrk="1" hangingPunct="1">
              <a:lnSpc>
                <a:spcPct val="80000"/>
              </a:lnSpc>
              <a:defRPr/>
            </a:pPr>
            <a:r>
              <a:rPr lang="el-GR" sz="1800" dirty="0" smtClean="0"/>
              <a:t>Δομή δεδομένων είναι ένα σύνολο δεδομένων μαζί με ένα σύνολο επιτρεπτών λειτουργιών επ’ αυτών</a:t>
            </a:r>
          </a:p>
          <a:p>
            <a:pPr eaLnBrk="1" hangingPunct="1">
              <a:lnSpc>
                <a:spcPct val="80000"/>
              </a:lnSpc>
              <a:defRPr/>
            </a:pPr>
            <a:r>
              <a:rPr lang="el-GR" sz="2000" dirty="0" smtClean="0"/>
              <a:t>Ανάλυσης δεδομένων</a:t>
            </a:r>
          </a:p>
          <a:p>
            <a:pPr lvl="1" eaLnBrk="1" hangingPunct="1">
              <a:lnSpc>
                <a:spcPct val="80000"/>
              </a:lnSpc>
              <a:defRPr/>
            </a:pPr>
            <a:r>
              <a:rPr lang="el-GR" sz="1800" dirty="0" smtClean="0"/>
              <a:t>Διαφορετικοί τρόποι καταγραφής και </a:t>
            </a:r>
            <a:r>
              <a:rPr lang="el-GR" sz="1800" dirty="0" err="1" smtClean="0"/>
              <a:t>αλληλοσυσχέτισης</a:t>
            </a:r>
            <a:r>
              <a:rPr lang="el-GR" sz="1800" dirty="0" smtClean="0"/>
              <a:t> των δεδομένων αναπαριστούν τη γνώση για πραγματικά γεγονότα (Βάσεις Δεδομένων, Μοντελοποίηση Δεδομένων, Αναπαράσταση Γνώσης)</a:t>
            </a:r>
          </a:p>
          <a:p>
            <a:endParaRPr lang="el-GR" dirty="0"/>
          </a:p>
        </p:txBody>
      </p:sp>
      <p:sp>
        <p:nvSpPr>
          <p:cNvPr id="4" name="3 - Θέση αριθμού διαφάνειας"/>
          <p:cNvSpPr>
            <a:spLocks noGrp="1"/>
          </p:cNvSpPr>
          <p:nvPr>
            <p:ph type="sldNum" sz="quarter" idx="10"/>
          </p:nvPr>
        </p:nvSpPr>
        <p:spPr/>
        <p:txBody>
          <a:bodyPr/>
          <a:lstStyle/>
          <a:p>
            <a:pPr>
              <a:defRPr/>
            </a:pPr>
            <a:fld id="{593390EE-8D19-4523-BC15-DE9E7D728E03}" type="slidenum">
              <a:rPr lang="el-GR" smtClean="0"/>
              <a:pPr>
                <a:defRPr/>
              </a:pPr>
              <a:t>5</a:t>
            </a:fld>
            <a:endParaRPr lang="el-G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lnSpcReduction="10000"/>
          </a:bodyPr>
          <a:lstStyle/>
          <a:p>
            <a:pPr eaLnBrk="1" hangingPunct="1">
              <a:lnSpc>
                <a:spcPct val="90000"/>
              </a:lnSpc>
              <a:defRPr/>
            </a:pPr>
            <a:r>
              <a:rPr lang="el-GR" sz="2000" dirty="0" smtClean="0"/>
              <a:t>Υλικού</a:t>
            </a:r>
          </a:p>
          <a:p>
            <a:pPr lvl="1" eaLnBrk="1" hangingPunct="1">
              <a:lnSpc>
                <a:spcPct val="90000"/>
              </a:lnSpc>
              <a:defRPr/>
            </a:pPr>
            <a:r>
              <a:rPr lang="el-GR" sz="1800" dirty="0" smtClean="0"/>
              <a:t>Η ταχύτητα εκτέλεσης του αλγορίθμου εξαρτάται από την αρχιτεκτονική και την ταχύτητα του υπολογιστή</a:t>
            </a:r>
          </a:p>
          <a:p>
            <a:pPr eaLnBrk="1" hangingPunct="1">
              <a:lnSpc>
                <a:spcPct val="90000"/>
              </a:lnSpc>
              <a:defRPr/>
            </a:pPr>
            <a:r>
              <a:rPr lang="el-GR" sz="2000" dirty="0" smtClean="0"/>
              <a:t>Γλωσσών Προγραμματισμού</a:t>
            </a:r>
          </a:p>
          <a:p>
            <a:pPr lvl="1" eaLnBrk="1" hangingPunct="1">
              <a:lnSpc>
                <a:spcPct val="90000"/>
              </a:lnSpc>
              <a:defRPr/>
            </a:pPr>
            <a:r>
              <a:rPr lang="el-GR" sz="1800" dirty="0" smtClean="0"/>
              <a:t>Η γλώσσα προγραμματισμού που θα χρησιμοποιηθεί καθορίζει τη δομή και τις εντολές του αλγορίθμου</a:t>
            </a:r>
          </a:p>
          <a:p>
            <a:pPr eaLnBrk="1" hangingPunct="1">
              <a:lnSpc>
                <a:spcPct val="90000"/>
              </a:lnSpc>
              <a:defRPr/>
            </a:pPr>
            <a:r>
              <a:rPr lang="el-GR" sz="2000" dirty="0" smtClean="0"/>
              <a:t>Θεωρητική</a:t>
            </a:r>
          </a:p>
          <a:p>
            <a:pPr lvl="1" eaLnBrk="1" hangingPunct="1">
              <a:lnSpc>
                <a:spcPct val="90000"/>
              </a:lnSpc>
              <a:defRPr/>
            </a:pPr>
            <a:r>
              <a:rPr lang="el-GR" sz="1800" dirty="0" smtClean="0"/>
              <a:t>Διερευνά την ύπαρξη ή μη αποδοτικού αλγορίθμου για την επίλυση ενός προβλήματος</a:t>
            </a:r>
          </a:p>
          <a:p>
            <a:pPr eaLnBrk="1" hangingPunct="1">
              <a:lnSpc>
                <a:spcPct val="90000"/>
              </a:lnSpc>
              <a:defRPr/>
            </a:pPr>
            <a:r>
              <a:rPr lang="el-GR" sz="2000" dirty="0" smtClean="0"/>
              <a:t>Αναλυτική</a:t>
            </a:r>
          </a:p>
          <a:p>
            <a:pPr lvl="1" eaLnBrk="1" hangingPunct="1">
              <a:lnSpc>
                <a:spcPct val="90000"/>
              </a:lnSpc>
              <a:defRPr/>
            </a:pPr>
            <a:r>
              <a:rPr lang="el-GR" sz="1800" dirty="0" smtClean="0"/>
              <a:t>Υπολογίζονται οι υπολογιστικοί πόροι (μνήμη, φόρτος </a:t>
            </a:r>
            <a:r>
              <a:rPr lang="en-US" sz="1800" dirty="0" smtClean="0"/>
              <a:t>CPU</a:t>
            </a:r>
            <a:r>
              <a:rPr lang="el-GR" sz="1800" dirty="0" smtClean="0"/>
              <a:t> κλπ) που απαιτούνται για την εκτέλεση ενός αλγορίθμου</a:t>
            </a:r>
          </a:p>
          <a:p>
            <a:endParaRPr lang="el-GR" dirty="0"/>
          </a:p>
        </p:txBody>
      </p:sp>
      <p:sp>
        <p:nvSpPr>
          <p:cNvPr id="4" name="3 - Θέση αριθμού διαφάνειας"/>
          <p:cNvSpPr>
            <a:spLocks noGrp="1"/>
          </p:cNvSpPr>
          <p:nvPr>
            <p:ph type="sldNum" sz="quarter" idx="10"/>
          </p:nvPr>
        </p:nvSpPr>
        <p:spPr/>
        <p:txBody>
          <a:bodyPr/>
          <a:lstStyle/>
          <a:p>
            <a:pPr>
              <a:defRPr/>
            </a:pPr>
            <a:fld id="{593390EE-8D19-4523-BC15-DE9E7D728E03}" type="slidenum">
              <a:rPr lang="el-GR" smtClean="0"/>
              <a:pPr>
                <a:defRPr/>
              </a:pPr>
              <a:t>6</a:t>
            </a:fld>
            <a:endParaRPr lang="el-G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lnSpcReduction="10000"/>
          </a:bodyPr>
          <a:lstStyle/>
          <a:p>
            <a:pPr eaLnBrk="1" hangingPunct="1">
              <a:lnSpc>
                <a:spcPct val="90000"/>
              </a:lnSpc>
              <a:defRPr/>
            </a:pPr>
            <a:r>
              <a:rPr lang="el-GR" sz="2000" dirty="0" smtClean="0"/>
              <a:t>Υλικού</a:t>
            </a:r>
          </a:p>
          <a:p>
            <a:pPr lvl="1" eaLnBrk="1" hangingPunct="1">
              <a:lnSpc>
                <a:spcPct val="90000"/>
              </a:lnSpc>
              <a:defRPr/>
            </a:pPr>
            <a:r>
              <a:rPr lang="el-GR" sz="1800" dirty="0" smtClean="0"/>
              <a:t>Η ταχύτητα εκτέλεσης του αλγορίθμου εξαρτάται από την αρχιτεκτονική και την ταχύτητα του υπολογιστή</a:t>
            </a:r>
          </a:p>
          <a:p>
            <a:pPr eaLnBrk="1" hangingPunct="1">
              <a:lnSpc>
                <a:spcPct val="90000"/>
              </a:lnSpc>
              <a:defRPr/>
            </a:pPr>
            <a:r>
              <a:rPr lang="el-GR" sz="2000" dirty="0" smtClean="0"/>
              <a:t>Γλωσσών Προγραμματισμού</a:t>
            </a:r>
          </a:p>
          <a:p>
            <a:pPr lvl="1" eaLnBrk="1" hangingPunct="1">
              <a:lnSpc>
                <a:spcPct val="90000"/>
              </a:lnSpc>
              <a:defRPr/>
            </a:pPr>
            <a:r>
              <a:rPr lang="el-GR" sz="1800" dirty="0" smtClean="0"/>
              <a:t>Η γλώσσα προγραμματισμού που θα χρησιμοποιηθεί καθορίζει τη δομή και τις εντολές του αλγορίθμου</a:t>
            </a:r>
          </a:p>
          <a:p>
            <a:pPr eaLnBrk="1" hangingPunct="1">
              <a:lnSpc>
                <a:spcPct val="90000"/>
              </a:lnSpc>
              <a:defRPr/>
            </a:pPr>
            <a:r>
              <a:rPr lang="el-GR" sz="2000" dirty="0" smtClean="0"/>
              <a:t>Θεωρητική</a:t>
            </a:r>
          </a:p>
          <a:p>
            <a:pPr lvl="1" eaLnBrk="1" hangingPunct="1">
              <a:lnSpc>
                <a:spcPct val="90000"/>
              </a:lnSpc>
              <a:defRPr/>
            </a:pPr>
            <a:r>
              <a:rPr lang="el-GR" sz="1800" dirty="0" smtClean="0"/>
              <a:t>Διερευνά την ύπαρξη ή μη αποδοτικού αλγορίθμου για την επίλυση ενός προβλήματος</a:t>
            </a:r>
          </a:p>
          <a:p>
            <a:pPr eaLnBrk="1" hangingPunct="1">
              <a:lnSpc>
                <a:spcPct val="90000"/>
              </a:lnSpc>
              <a:defRPr/>
            </a:pPr>
            <a:r>
              <a:rPr lang="el-GR" sz="2000" dirty="0" smtClean="0"/>
              <a:t>Αναλυτική</a:t>
            </a:r>
          </a:p>
          <a:p>
            <a:pPr lvl="1" eaLnBrk="1" hangingPunct="1">
              <a:lnSpc>
                <a:spcPct val="90000"/>
              </a:lnSpc>
              <a:defRPr/>
            </a:pPr>
            <a:r>
              <a:rPr lang="el-GR" sz="1800" dirty="0" smtClean="0"/>
              <a:t>Υπολογίζονται οι υπολογιστικοί πόροι (μνήμη, φόρτος </a:t>
            </a:r>
            <a:r>
              <a:rPr lang="en-US" sz="1800" dirty="0" smtClean="0"/>
              <a:t>CPU</a:t>
            </a:r>
            <a:r>
              <a:rPr lang="el-GR" sz="1800" dirty="0" smtClean="0"/>
              <a:t> κλπ) που απαιτούνται για την εκτέλεση ενός αλγορίθμου</a:t>
            </a:r>
          </a:p>
          <a:p>
            <a:endParaRPr lang="el-GR" dirty="0"/>
          </a:p>
        </p:txBody>
      </p:sp>
      <p:sp>
        <p:nvSpPr>
          <p:cNvPr id="4" name="3 - Θέση αριθμού διαφάνειας"/>
          <p:cNvSpPr>
            <a:spLocks noGrp="1"/>
          </p:cNvSpPr>
          <p:nvPr>
            <p:ph type="sldNum" sz="quarter" idx="10"/>
          </p:nvPr>
        </p:nvSpPr>
        <p:spPr/>
        <p:txBody>
          <a:bodyPr/>
          <a:lstStyle/>
          <a:p>
            <a:pPr>
              <a:defRPr/>
            </a:pPr>
            <a:fld id="{593390EE-8D19-4523-BC15-DE9E7D728E03}" type="slidenum">
              <a:rPr lang="el-GR" smtClean="0"/>
              <a:pPr>
                <a:defRPr/>
              </a:pPr>
              <a:t>7</a:t>
            </a:fld>
            <a:endParaRPr lang="el-G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Διαφάνεια τίτλου">
    <p:spTree>
      <p:nvGrpSpPr>
        <p:cNvPr id="1" name=""/>
        <p:cNvGrpSpPr/>
        <p:nvPr/>
      </p:nvGrpSpPr>
      <p:grpSpPr>
        <a:xfrm>
          <a:off x="0" y="0"/>
          <a:ext cx="0" cy="0"/>
          <a:chOff x="0" y="0"/>
          <a:chExt cx="0" cy="0"/>
        </a:xfrm>
      </p:grpSpPr>
      <p:grpSp>
        <p:nvGrpSpPr>
          <p:cNvPr id="4" name="Group 2"/>
          <p:cNvGrpSpPr>
            <a:grpSpLocks/>
          </p:cNvGrpSpPr>
          <p:nvPr/>
        </p:nvGrpSpPr>
        <p:grpSpPr bwMode="auto">
          <a:xfrm>
            <a:off x="0" y="6350"/>
            <a:ext cx="9140825" cy="6851650"/>
            <a:chOff x="0" y="4"/>
            <a:chExt cx="5758" cy="4316"/>
          </a:xfrm>
        </p:grpSpPr>
        <p:grpSp>
          <p:nvGrpSpPr>
            <p:cNvPr id="5" name="Group 3"/>
            <p:cNvGrpSpPr>
              <a:grpSpLocks/>
            </p:cNvGrpSpPr>
            <p:nvPr/>
          </p:nvGrpSpPr>
          <p:grpSpPr bwMode="auto">
            <a:xfrm>
              <a:off x="0" y="1161"/>
              <a:ext cx="5758" cy="3159"/>
              <a:chOff x="0" y="1161"/>
              <a:chExt cx="5758" cy="3159"/>
            </a:xfrm>
          </p:grpSpPr>
          <p:sp>
            <p:nvSpPr>
              <p:cNvPr id="16" name="Freeform 4"/>
              <p:cNvSpPr>
                <a:spLocks/>
              </p:cNvSpPr>
              <p:nvPr/>
            </p:nvSpPr>
            <p:spPr bwMode="hidden">
              <a:xfrm>
                <a:off x="558" y="1161"/>
                <a:ext cx="5200" cy="3159"/>
              </a:xfrm>
              <a:custGeom>
                <a:avLst/>
                <a:gdLst/>
                <a:ahLst/>
                <a:cxnLst>
                  <a:cxn ang="0">
                    <a:pos x="0" y="3159"/>
                  </a:cxn>
                  <a:cxn ang="0">
                    <a:pos x="5184" y="3159"/>
                  </a:cxn>
                  <a:cxn ang="0">
                    <a:pos x="5184" y="0"/>
                  </a:cxn>
                  <a:cxn ang="0">
                    <a:pos x="0" y="0"/>
                  </a:cxn>
                  <a:cxn ang="0">
                    <a:pos x="0" y="3159"/>
                  </a:cxn>
                  <a:cxn ang="0">
                    <a:pos x="0" y="3159"/>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pPr>
                  <a:defRPr/>
                </a:pPr>
                <a:endParaRPr lang="el-GR"/>
              </a:p>
            </p:txBody>
          </p:sp>
          <p:sp>
            <p:nvSpPr>
              <p:cNvPr id="17" name="Freeform 5"/>
              <p:cNvSpPr>
                <a:spLocks/>
              </p:cNvSpPr>
              <p:nvPr/>
            </p:nvSpPr>
            <p:spPr bwMode="hidden">
              <a:xfrm>
                <a:off x="0" y="1161"/>
                <a:ext cx="558" cy="3159"/>
              </a:xfrm>
              <a:custGeom>
                <a:avLst/>
                <a:gdLst/>
                <a:ahLst/>
                <a:cxnLst>
                  <a:cxn ang="0">
                    <a:pos x="0" y="0"/>
                  </a:cxn>
                  <a:cxn ang="0">
                    <a:pos x="0" y="3159"/>
                  </a:cxn>
                  <a:cxn ang="0">
                    <a:pos x="556" y="3159"/>
                  </a:cxn>
                  <a:cxn ang="0">
                    <a:pos x="556" y="0"/>
                  </a:cxn>
                  <a:cxn ang="0">
                    <a:pos x="0" y="0"/>
                  </a:cxn>
                  <a:cxn ang="0">
                    <a:pos x="0" y="0"/>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l-GR"/>
              </a:p>
            </p:txBody>
          </p:sp>
        </p:grpSp>
        <p:sp>
          <p:nvSpPr>
            <p:cNvPr id="6" name="Freeform 6"/>
            <p:cNvSpPr>
              <a:spLocks/>
            </p:cNvSpPr>
            <p:nvPr/>
          </p:nvSpPr>
          <p:spPr bwMode="ltGray">
            <a:xfrm>
              <a:off x="552" y="951"/>
              <a:ext cx="12" cy="420"/>
            </a:xfrm>
            <a:custGeom>
              <a:avLst/>
              <a:gdLst/>
              <a:ahLst/>
              <a:cxnLst>
                <a:cxn ang="0">
                  <a:pos x="0" y="0"/>
                </a:cxn>
                <a:cxn ang="0">
                  <a:pos x="0" y="420"/>
                </a:cxn>
                <a:cxn ang="0">
                  <a:pos x="12" y="420"/>
                </a:cxn>
                <a:cxn ang="0">
                  <a:pos x="12" y="0"/>
                </a:cxn>
                <a:cxn ang="0">
                  <a:pos x="0" y="0"/>
                </a:cxn>
                <a:cxn ang="0">
                  <a:pos x="0" y="0"/>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w="9525">
              <a:noFill/>
              <a:round/>
              <a:headEnd/>
              <a:tailEnd/>
            </a:ln>
          </p:spPr>
          <p:txBody>
            <a:bodyPr/>
            <a:lstStyle/>
            <a:p>
              <a:pPr>
                <a:defRPr/>
              </a:pPr>
              <a:endParaRPr lang="el-GR"/>
            </a:p>
          </p:txBody>
        </p:sp>
        <p:sp>
          <p:nvSpPr>
            <p:cNvPr id="7" name="Freeform 7"/>
            <p:cNvSpPr>
              <a:spLocks/>
            </p:cNvSpPr>
            <p:nvPr/>
          </p:nvSpPr>
          <p:spPr bwMode="ltGray">
            <a:xfrm>
              <a:off x="767" y="1155"/>
              <a:ext cx="252" cy="12"/>
            </a:xfrm>
            <a:custGeom>
              <a:avLst/>
              <a:gdLst/>
              <a:ahLst/>
              <a:cxnLst>
                <a:cxn ang="0">
                  <a:pos x="251" y="0"/>
                </a:cxn>
                <a:cxn ang="0">
                  <a:pos x="0" y="0"/>
                </a:cxn>
                <a:cxn ang="0">
                  <a:pos x="0" y="12"/>
                </a:cxn>
                <a:cxn ang="0">
                  <a:pos x="251" y="12"/>
                </a:cxn>
                <a:cxn ang="0">
                  <a:pos x="251" y="0"/>
                </a:cxn>
                <a:cxn ang="0">
                  <a:pos x="251" y="0"/>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pPr>
                <a:defRPr/>
              </a:pPr>
              <a:endParaRPr lang="el-GR"/>
            </a:p>
          </p:txBody>
        </p:sp>
        <p:sp>
          <p:nvSpPr>
            <p:cNvPr id="8" name="Freeform 8"/>
            <p:cNvSpPr>
              <a:spLocks/>
            </p:cNvSpPr>
            <p:nvPr/>
          </p:nvSpPr>
          <p:spPr bwMode="ltGray">
            <a:xfrm>
              <a:off x="0" y="1155"/>
              <a:ext cx="351" cy="12"/>
            </a:xfrm>
            <a:custGeom>
              <a:avLst/>
              <a:gdLst/>
              <a:ahLst/>
              <a:cxnLst>
                <a:cxn ang="0">
                  <a:pos x="0" y="0"/>
                </a:cxn>
                <a:cxn ang="0">
                  <a:pos x="0" y="12"/>
                </a:cxn>
                <a:cxn ang="0">
                  <a:pos x="251" y="12"/>
                </a:cxn>
                <a:cxn ang="0">
                  <a:pos x="251" y="0"/>
                </a:cxn>
                <a:cxn ang="0">
                  <a:pos x="0" y="0"/>
                </a:cxn>
                <a:cxn ang="0">
                  <a:pos x="0" y="0"/>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pPr>
                <a:defRPr/>
              </a:pPr>
              <a:endParaRPr lang="el-GR"/>
            </a:p>
          </p:txBody>
        </p:sp>
        <p:grpSp>
          <p:nvGrpSpPr>
            <p:cNvPr id="9" name="Group 9"/>
            <p:cNvGrpSpPr>
              <a:grpSpLocks/>
            </p:cNvGrpSpPr>
            <p:nvPr/>
          </p:nvGrpSpPr>
          <p:grpSpPr bwMode="auto">
            <a:xfrm>
              <a:off x="348" y="4"/>
              <a:ext cx="5410" cy="4316"/>
              <a:chOff x="348" y="4"/>
              <a:chExt cx="5410" cy="4316"/>
            </a:xfrm>
          </p:grpSpPr>
          <p:sp>
            <p:nvSpPr>
              <p:cNvPr id="10" name="Freeform 10"/>
              <p:cNvSpPr>
                <a:spLocks/>
              </p:cNvSpPr>
              <p:nvPr/>
            </p:nvSpPr>
            <p:spPr bwMode="ltGray">
              <a:xfrm>
                <a:off x="552" y="4"/>
                <a:ext cx="12" cy="695"/>
              </a:xfrm>
              <a:custGeom>
                <a:avLst/>
                <a:gdLst/>
                <a:ahLst/>
                <a:cxnLst>
                  <a:cxn ang="0">
                    <a:pos x="12" y="0"/>
                  </a:cxn>
                  <a:cxn ang="0">
                    <a:pos x="0" y="0"/>
                  </a:cxn>
                  <a:cxn ang="0">
                    <a:pos x="0" y="695"/>
                  </a:cxn>
                  <a:cxn ang="0">
                    <a:pos x="12" y="695"/>
                  </a:cxn>
                  <a:cxn ang="0">
                    <a:pos x="12" y="0"/>
                  </a:cxn>
                  <a:cxn ang="0">
                    <a:pos x="12" y="0"/>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l-GR"/>
              </a:p>
            </p:txBody>
          </p:sp>
          <p:sp>
            <p:nvSpPr>
              <p:cNvPr id="11" name="Freeform 11"/>
              <p:cNvSpPr>
                <a:spLocks/>
              </p:cNvSpPr>
              <p:nvPr/>
            </p:nvSpPr>
            <p:spPr bwMode="ltGray">
              <a:xfrm>
                <a:off x="552" y="1623"/>
                <a:ext cx="12" cy="2697"/>
              </a:xfrm>
              <a:custGeom>
                <a:avLst/>
                <a:gdLst/>
                <a:ahLst/>
                <a:cxnLst>
                  <a:cxn ang="0">
                    <a:pos x="0" y="2697"/>
                  </a:cxn>
                  <a:cxn ang="0">
                    <a:pos x="12" y="2697"/>
                  </a:cxn>
                  <a:cxn ang="0">
                    <a:pos x="12" y="0"/>
                  </a:cxn>
                  <a:cxn ang="0">
                    <a:pos x="0" y="0"/>
                  </a:cxn>
                  <a:cxn ang="0">
                    <a:pos x="0" y="2697"/>
                  </a:cxn>
                  <a:cxn ang="0">
                    <a:pos x="0" y="2697"/>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l-GR"/>
              </a:p>
            </p:txBody>
          </p:sp>
          <p:sp>
            <p:nvSpPr>
              <p:cNvPr id="12" name="Freeform 12"/>
              <p:cNvSpPr>
                <a:spLocks/>
              </p:cNvSpPr>
              <p:nvPr/>
            </p:nvSpPr>
            <p:spPr bwMode="ltGray">
              <a:xfrm>
                <a:off x="1019" y="1155"/>
                <a:ext cx="4739" cy="12"/>
              </a:xfrm>
              <a:custGeom>
                <a:avLst/>
                <a:gdLst/>
                <a:ahLst/>
                <a:cxnLst>
                  <a:cxn ang="0">
                    <a:pos x="4724" y="0"/>
                  </a:cxn>
                  <a:cxn ang="0">
                    <a:pos x="0" y="0"/>
                  </a:cxn>
                  <a:cxn ang="0">
                    <a:pos x="0" y="12"/>
                  </a:cxn>
                  <a:cxn ang="0">
                    <a:pos x="4724" y="12"/>
                  </a:cxn>
                  <a:cxn ang="0">
                    <a:pos x="4724" y="0"/>
                  </a:cxn>
                  <a:cxn ang="0">
                    <a:pos x="4724" y="0"/>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l-GR"/>
              </a:p>
            </p:txBody>
          </p:sp>
          <p:sp>
            <p:nvSpPr>
              <p:cNvPr id="13" name="Freeform 13"/>
              <p:cNvSpPr>
                <a:spLocks/>
              </p:cNvSpPr>
              <p:nvPr/>
            </p:nvSpPr>
            <p:spPr bwMode="ltGray">
              <a:xfrm>
                <a:off x="552" y="1371"/>
                <a:ext cx="12" cy="252"/>
              </a:xfrm>
              <a:custGeom>
                <a:avLst/>
                <a:gdLst/>
                <a:ahLst/>
                <a:cxnLst>
                  <a:cxn ang="0">
                    <a:pos x="0" y="252"/>
                  </a:cxn>
                  <a:cxn ang="0">
                    <a:pos x="12" y="252"/>
                  </a:cxn>
                  <a:cxn ang="0">
                    <a:pos x="12" y="0"/>
                  </a:cxn>
                  <a:cxn ang="0">
                    <a:pos x="0" y="0"/>
                  </a:cxn>
                  <a:cxn ang="0">
                    <a:pos x="0" y="252"/>
                  </a:cxn>
                  <a:cxn ang="0">
                    <a:pos x="0" y="252"/>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pPr>
                  <a:defRPr/>
                </a:pPr>
                <a:endParaRPr lang="el-GR"/>
              </a:p>
            </p:txBody>
          </p:sp>
          <p:sp>
            <p:nvSpPr>
              <p:cNvPr id="14" name="Freeform 14"/>
              <p:cNvSpPr>
                <a:spLocks/>
              </p:cNvSpPr>
              <p:nvPr/>
            </p:nvSpPr>
            <p:spPr bwMode="ltGray">
              <a:xfrm>
                <a:off x="552" y="699"/>
                <a:ext cx="12" cy="252"/>
              </a:xfrm>
              <a:custGeom>
                <a:avLst/>
                <a:gdLst/>
                <a:ahLst/>
                <a:cxnLst>
                  <a:cxn ang="0">
                    <a:pos x="12" y="0"/>
                  </a:cxn>
                  <a:cxn ang="0">
                    <a:pos x="0" y="0"/>
                  </a:cxn>
                  <a:cxn ang="0">
                    <a:pos x="0" y="252"/>
                  </a:cxn>
                  <a:cxn ang="0">
                    <a:pos x="12" y="252"/>
                  </a:cxn>
                  <a:cxn ang="0">
                    <a:pos x="12" y="0"/>
                  </a:cxn>
                  <a:cxn ang="0">
                    <a:pos x="12" y="0"/>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pPr>
                  <a:defRPr/>
                </a:pPr>
                <a:endParaRPr lang="el-GR"/>
              </a:p>
            </p:txBody>
          </p:sp>
          <p:sp>
            <p:nvSpPr>
              <p:cNvPr id="15" name="Freeform 15"/>
              <p:cNvSpPr>
                <a:spLocks/>
              </p:cNvSpPr>
              <p:nvPr/>
            </p:nvSpPr>
            <p:spPr bwMode="ltGray">
              <a:xfrm>
                <a:off x="348" y="1155"/>
                <a:ext cx="419" cy="12"/>
              </a:xfrm>
              <a:custGeom>
                <a:avLst/>
                <a:gdLst/>
                <a:ahLst/>
                <a:cxnLst>
                  <a:cxn ang="0">
                    <a:pos x="0" y="0"/>
                  </a:cxn>
                  <a:cxn ang="0">
                    <a:pos x="0" y="12"/>
                  </a:cxn>
                  <a:cxn ang="0">
                    <a:pos x="418" y="12"/>
                  </a:cxn>
                  <a:cxn ang="0">
                    <a:pos x="418" y="0"/>
                  </a:cxn>
                  <a:cxn ang="0">
                    <a:pos x="0" y="0"/>
                  </a:cxn>
                  <a:cxn ang="0">
                    <a:pos x="0" y="0"/>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w="9525">
                <a:noFill/>
                <a:round/>
                <a:headEnd/>
                <a:tailEnd/>
              </a:ln>
            </p:spPr>
            <p:txBody>
              <a:bodyPr/>
              <a:lstStyle/>
              <a:p>
                <a:pPr>
                  <a:defRPr/>
                </a:pPr>
                <a:endParaRPr lang="el-GR"/>
              </a:p>
            </p:txBody>
          </p:sp>
        </p:grpSp>
      </p:grpSp>
      <p:sp>
        <p:nvSpPr>
          <p:cNvPr id="67600" name="Rectangle 16"/>
          <p:cNvSpPr>
            <a:spLocks noGrp="1" noChangeArrowheads="1"/>
          </p:cNvSpPr>
          <p:nvPr>
            <p:ph type="ctrTitle" sz="quarter"/>
          </p:nvPr>
        </p:nvSpPr>
        <p:spPr>
          <a:xfrm>
            <a:off x="1066800" y="1997075"/>
            <a:ext cx="7086600" cy="1431925"/>
          </a:xfrm>
        </p:spPr>
        <p:txBody>
          <a:bodyPr anchor="b"/>
          <a:lstStyle>
            <a:lvl1pPr>
              <a:defRPr/>
            </a:lvl1pPr>
          </a:lstStyle>
          <a:p>
            <a:r>
              <a:rPr lang="el-GR"/>
              <a:t>Κάντε κλικ για επεξεργασία του τίτλου</a:t>
            </a:r>
          </a:p>
        </p:txBody>
      </p:sp>
      <p:sp>
        <p:nvSpPr>
          <p:cNvPr id="67601" name="Rectangle 17"/>
          <p:cNvSpPr>
            <a:spLocks noGrp="1" noChangeArrowheads="1"/>
          </p:cNvSpPr>
          <p:nvPr>
            <p:ph type="subTitle" sz="quarter" idx="1"/>
          </p:nvPr>
        </p:nvSpPr>
        <p:spPr>
          <a:xfrm>
            <a:off x="1066800" y="3886200"/>
            <a:ext cx="6400800" cy="1752600"/>
          </a:xfrm>
        </p:spPr>
        <p:txBody>
          <a:bodyPr/>
          <a:lstStyle>
            <a:lvl1pPr marL="0" indent="0">
              <a:buFont typeface="Wingdings" pitchFamily="2" charset="2"/>
              <a:buNone/>
              <a:defRPr/>
            </a:lvl1pPr>
          </a:lstStyle>
          <a:p>
            <a:r>
              <a:rPr lang="el-GR"/>
              <a:t>Κάντε κλικ για να επεξεργαστείτε τον υπότιτλο του υποδείγματος</a:t>
            </a:r>
          </a:p>
        </p:txBody>
      </p:sp>
      <p:sp>
        <p:nvSpPr>
          <p:cNvPr id="18" name="Rectangle 18"/>
          <p:cNvSpPr>
            <a:spLocks noGrp="1" noChangeArrowheads="1"/>
          </p:cNvSpPr>
          <p:nvPr>
            <p:ph type="dt" sz="quarter" idx="10"/>
          </p:nvPr>
        </p:nvSpPr>
        <p:spPr/>
        <p:txBody>
          <a:bodyPr/>
          <a:lstStyle>
            <a:lvl1pPr>
              <a:defRPr smtClean="0"/>
            </a:lvl1pPr>
          </a:lstStyle>
          <a:p>
            <a:pPr>
              <a:defRPr/>
            </a:pPr>
            <a:endParaRPr lang="el-GR"/>
          </a:p>
        </p:txBody>
      </p:sp>
      <p:sp>
        <p:nvSpPr>
          <p:cNvPr id="19" name="Rectangle 19"/>
          <p:cNvSpPr>
            <a:spLocks noGrp="1" noChangeArrowheads="1"/>
          </p:cNvSpPr>
          <p:nvPr>
            <p:ph type="ftr" sz="quarter" idx="11"/>
          </p:nvPr>
        </p:nvSpPr>
        <p:spPr>
          <a:xfrm>
            <a:off x="3352800" y="6248400"/>
            <a:ext cx="2895600" cy="457200"/>
          </a:xfrm>
        </p:spPr>
        <p:txBody>
          <a:bodyPr/>
          <a:lstStyle>
            <a:lvl1pPr>
              <a:defRPr smtClean="0"/>
            </a:lvl1pPr>
          </a:lstStyle>
          <a:p>
            <a:pPr>
              <a:defRPr/>
            </a:pPr>
            <a:r>
              <a:rPr lang="el-GR"/>
              <a:t>Ανάπτυξη Εφαρμογών σε Προγραμματιστικό Περιβάλλον</a:t>
            </a:r>
          </a:p>
        </p:txBody>
      </p:sp>
      <p:sp>
        <p:nvSpPr>
          <p:cNvPr id="20" name="Rectangle 20"/>
          <p:cNvSpPr>
            <a:spLocks noGrp="1" noChangeArrowheads="1"/>
          </p:cNvSpPr>
          <p:nvPr>
            <p:ph type="sldNum" sz="quarter" idx="12"/>
          </p:nvPr>
        </p:nvSpPr>
        <p:spPr/>
        <p:txBody>
          <a:bodyPr/>
          <a:lstStyle>
            <a:lvl1pPr>
              <a:defRPr smtClean="0"/>
            </a:lvl1pPr>
          </a:lstStyle>
          <a:p>
            <a:pPr>
              <a:defRPr/>
            </a:pPr>
            <a:fld id="{B79A9490-95BE-48CF-A99B-B6644D2B952D}"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Rectangle 17"/>
          <p:cNvSpPr>
            <a:spLocks noGrp="1" noChangeArrowheads="1"/>
          </p:cNvSpPr>
          <p:nvPr>
            <p:ph type="dt" sz="half" idx="10"/>
          </p:nvPr>
        </p:nvSpPr>
        <p:spPr>
          <a:ln/>
        </p:spPr>
        <p:txBody>
          <a:bodyPr/>
          <a:lstStyle>
            <a:lvl1pPr>
              <a:defRPr/>
            </a:lvl1pPr>
          </a:lstStyle>
          <a:p>
            <a:pPr>
              <a:defRPr/>
            </a:pPr>
            <a:endParaRPr lang="el-GR"/>
          </a:p>
        </p:txBody>
      </p:sp>
      <p:sp>
        <p:nvSpPr>
          <p:cNvPr id="5"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6" name="Rectangle 19"/>
          <p:cNvSpPr>
            <a:spLocks noGrp="1" noChangeArrowheads="1"/>
          </p:cNvSpPr>
          <p:nvPr>
            <p:ph type="sldNum" sz="quarter" idx="12"/>
          </p:nvPr>
        </p:nvSpPr>
        <p:spPr>
          <a:ln/>
        </p:spPr>
        <p:txBody>
          <a:bodyPr/>
          <a:lstStyle>
            <a:lvl1pPr>
              <a:defRPr/>
            </a:lvl1pPr>
          </a:lstStyle>
          <a:p>
            <a:pPr>
              <a:defRPr/>
            </a:pPr>
            <a:fld id="{7CF67642-83E9-40AE-B8FC-264C8DAF36B0}"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l-GR" smtClean="0"/>
              <a:t>Kλικ για επεξεργασία των στυλ του υποδείγματος</a:t>
            </a:r>
          </a:p>
        </p:txBody>
      </p:sp>
      <p:sp>
        <p:nvSpPr>
          <p:cNvPr id="4" name="Rectangle 17"/>
          <p:cNvSpPr>
            <a:spLocks noGrp="1" noChangeArrowheads="1"/>
          </p:cNvSpPr>
          <p:nvPr>
            <p:ph type="dt" sz="half" idx="10"/>
          </p:nvPr>
        </p:nvSpPr>
        <p:spPr>
          <a:ln/>
        </p:spPr>
        <p:txBody>
          <a:bodyPr/>
          <a:lstStyle>
            <a:lvl1pPr>
              <a:defRPr/>
            </a:lvl1pPr>
          </a:lstStyle>
          <a:p>
            <a:pPr>
              <a:defRPr/>
            </a:pPr>
            <a:endParaRPr lang="el-GR"/>
          </a:p>
        </p:txBody>
      </p:sp>
      <p:sp>
        <p:nvSpPr>
          <p:cNvPr id="5"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6" name="Rectangle 19"/>
          <p:cNvSpPr>
            <a:spLocks noGrp="1" noChangeArrowheads="1"/>
          </p:cNvSpPr>
          <p:nvPr>
            <p:ph type="sldNum" sz="quarter" idx="12"/>
          </p:nvPr>
        </p:nvSpPr>
        <p:spPr>
          <a:ln/>
        </p:spPr>
        <p:txBody>
          <a:bodyPr/>
          <a:lstStyle>
            <a:lvl1pPr>
              <a:defRPr/>
            </a:lvl1pPr>
          </a:lstStyle>
          <a:p>
            <a:pPr>
              <a:defRPr/>
            </a:pPr>
            <a:fld id="{6A862FA4-A9C7-4C5C-AEB7-B46DEDA08140}"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sz="half" idx="1"/>
          </p:nvPr>
        </p:nvSpPr>
        <p:spPr>
          <a:xfrm>
            <a:off x="10668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914900" y="1981200"/>
            <a:ext cx="36957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Rectangle 17"/>
          <p:cNvSpPr>
            <a:spLocks noGrp="1" noChangeArrowheads="1"/>
          </p:cNvSpPr>
          <p:nvPr>
            <p:ph type="dt" sz="half" idx="10"/>
          </p:nvPr>
        </p:nvSpPr>
        <p:spPr>
          <a:ln/>
        </p:spPr>
        <p:txBody>
          <a:bodyPr/>
          <a:lstStyle>
            <a:lvl1pPr>
              <a:defRPr/>
            </a:lvl1pPr>
          </a:lstStyle>
          <a:p>
            <a:pPr>
              <a:defRPr/>
            </a:pPr>
            <a:endParaRPr lang="el-GR"/>
          </a:p>
        </p:txBody>
      </p:sp>
      <p:sp>
        <p:nvSpPr>
          <p:cNvPr id="6"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7" name="Rectangle 19"/>
          <p:cNvSpPr>
            <a:spLocks noGrp="1" noChangeArrowheads="1"/>
          </p:cNvSpPr>
          <p:nvPr>
            <p:ph type="sldNum" sz="quarter" idx="12"/>
          </p:nvPr>
        </p:nvSpPr>
        <p:spPr>
          <a:ln/>
        </p:spPr>
        <p:txBody>
          <a:bodyPr/>
          <a:lstStyle>
            <a:lvl1pPr>
              <a:defRPr/>
            </a:lvl1pPr>
          </a:lstStyle>
          <a:p>
            <a:pPr>
              <a:defRPr/>
            </a:pPr>
            <a:fld id="{6AD6BC30-72C8-4B2F-9F9B-A91995354AE5}"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1143000"/>
          </a:xfrm>
        </p:spPr>
        <p:txBody>
          <a:bodyPr/>
          <a:lstStyle>
            <a:lvl1pPr>
              <a:defRPr/>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Rectangle 17"/>
          <p:cNvSpPr>
            <a:spLocks noGrp="1" noChangeArrowheads="1"/>
          </p:cNvSpPr>
          <p:nvPr>
            <p:ph type="dt" sz="half" idx="10"/>
          </p:nvPr>
        </p:nvSpPr>
        <p:spPr>
          <a:ln/>
        </p:spPr>
        <p:txBody>
          <a:bodyPr/>
          <a:lstStyle>
            <a:lvl1pPr>
              <a:defRPr/>
            </a:lvl1pPr>
          </a:lstStyle>
          <a:p>
            <a:pPr>
              <a:defRPr/>
            </a:pPr>
            <a:endParaRPr lang="el-GR"/>
          </a:p>
        </p:txBody>
      </p:sp>
      <p:sp>
        <p:nvSpPr>
          <p:cNvPr id="8"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9" name="Rectangle 19"/>
          <p:cNvSpPr>
            <a:spLocks noGrp="1" noChangeArrowheads="1"/>
          </p:cNvSpPr>
          <p:nvPr>
            <p:ph type="sldNum" sz="quarter" idx="12"/>
          </p:nvPr>
        </p:nvSpPr>
        <p:spPr>
          <a:ln/>
        </p:spPr>
        <p:txBody>
          <a:bodyPr/>
          <a:lstStyle>
            <a:lvl1pPr>
              <a:defRPr/>
            </a:lvl1pPr>
          </a:lstStyle>
          <a:p>
            <a:pPr>
              <a:defRPr/>
            </a:pPr>
            <a:fld id="{4287E5A1-F9A8-41FF-A760-01F8CBE20132}"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Rectangle 17"/>
          <p:cNvSpPr>
            <a:spLocks noGrp="1" noChangeArrowheads="1"/>
          </p:cNvSpPr>
          <p:nvPr>
            <p:ph type="dt" sz="half" idx="10"/>
          </p:nvPr>
        </p:nvSpPr>
        <p:spPr>
          <a:ln/>
        </p:spPr>
        <p:txBody>
          <a:bodyPr/>
          <a:lstStyle>
            <a:lvl1pPr>
              <a:defRPr/>
            </a:lvl1pPr>
          </a:lstStyle>
          <a:p>
            <a:pPr>
              <a:defRPr/>
            </a:pPr>
            <a:endParaRPr lang="el-GR"/>
          </a:p>
        </p:txBody>
      </p:sp>
      <p:sp>
        <p:nvSpPr>
          <p:cNvPr id="4"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5" name="Rectangle 19"/>
          <p:cNvSpPr>
            <a:spLocks noGrp="1" noChangeArrowheads="1"/>
          </p:cNvSpPr>
          <p:nvPr>
            <p:ph type="sldNum" sz="quarter" idx="12"/>
          </p:nvPr>
        </p:nvSpPr>
        <p:spPr>
          <a:ln/>
        </p:spPr>
        <p:txBody>
          <a:bodyPr/>
          <a:lstStyle>
            <a:lvl1pPr>
              <a:defRPr/>
            </a:lvl1pPr>
          </a:lstStyle>
          <a:p>
            <a:pPr>
              <a:defRPr/>
            </a:pPr>
            <a:fld id="{BDA4C029-B006-4703-BF9B-129603147D52}"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endParaRPr lang="el-GR"/>
          </a:p>
        </p:txBody>
      </p:sp>
      <p:sp>
        <p:nvSpPr>
          <p:cNvPr id="3"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4" name="Rectangle 19"/>
          <p:cNvSpPr>
            <a:spLocks noGrp="1" noChangeArrowheads="1"/>
          </p:cNvSpPr>
          <p:nvPr>
            <p:ph type="sldNum" sz="quarter" idx="12"/>
          </p:nvPr>
        </p:nvSpPr>
        <p:spPr>
          <a:ln/>
        </p:spPr>
        <p:txBody>
          <a:bodyPr/>
          <a:lstStyle>
            <a:lvl1pPr>
              <a:defRPr/>
            </a:lvl1pPr>
          </a:lstStyle>
          <a:p>
            <a:pPr>
              <a:defRPr/>
            </a:pPr>
            <a:fld id="{00CEF95C-BAE9-48F0-A9A0-3E2E62E82594}"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Rectangle 17"/>
          <p:cNvSpPr>
            <a:spLocks noGrp="1" noChangeArrowheads="1"/>
          </p:cNvSpPr>
          <p:nvPr>
            <p:ph type="dt" sz="half" idx="10"/>
          </p:nvPr>
        </p:nvSpPr>
        <p:spPr>
          <a:ln/>
        </p:spPr>
        <p:txBody>
          <a:bodyPr/>
          <a:lstStyle>
            <a:lvl1pPr>
              <a:defRPr/>
            </a:lvl1pPr>
          </a:lstStyle>
          <a:p>
            <a:pPr>
              <a:defRPr/>
            </a:pPr>
            <a:endParaRPr lang="el-GR"/>
          </a:p>
        </p:txBody>
      </p:sp>
      <p:sp>
        <p:nvSpPr>
          <p:cNvPr id="6"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7" name="Rectangle 19"/>
          <p:cNvSpPr>
            <a:spLocks noGrp="1" noChangeArrowheads="1"/>
          </p:cNvSpPr>
          <p:nvPr>
            <p:ph type="sldNum" sz="quarter" idx="12"/>
          </p:nvPr>
        </p:nvSpPr>
        <p:spPr>
          <a:ln/>
        </p:spPr>
        <p:txBody>
          <a:bodyPr/>
          <a:lstStyle>
            <a:lvl1pPr>
              <a:defRPr/>
            </a:lvl1pPr>
          </a:lstStyle>
          <a:p>
            <a:pPr>
              <a:defRPr/>
            </a:pPr>
            <a:fld id="{B6EFC984-156E-4C8F-A49F-C0A7591A59CE}"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smtClean="0"/>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Rectangle 17"/>
          <p:cNvSpPr>
            <a:spLocks noGrp="1" noChangeArrowheads="1"/>
          </p:cNvSpPr>
          <p:nvPr>
            <p:ph type="dt" sz="half" idx="10"/>
          </p:nvPr>
        </p:nvSpPr>
        <p:spPr>
          <a:ln/>
        </p:spPr>
        <p:txBody>
          <a:bodyPr/>
          <a:lstStyle>
            <a:lvl1pPr>
              <a:defRPr/>
            </a:lvl1pPr>
          </a:lstStyle>
          <a:p>
            <a:pPr>
              <a:defRPr/>
            </a:pPr>
            <a:endParaRPr lang="el-GR"/>
          </a:p>
        </p:txBody>
      </p:sp>
      <p:sp>
        <p:nvSpPr>
          <p:cNvPr id="6"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7" name="Rectangle 19"/>
          <p:cNvSpPr>
            <a:spLocks noGrp="1" noChangeArrowheads="1"/>
          </p:cNvSpPr>
          <p:nvPr>
            <p:ph type="sldNum" sz="quarter" idx="12"/>
          </p:nvPr>
        </p:nvSpPr>
        <p:spPr>
          <a:ln/>
        </p:spPr>
        <p:txBody>
          <a:bodyPr/>
          <a:lstStyle>
            <a:lvl1pPr>
              <a:defRPr/>
            </a:lvl1pPr>
          </a:lstStyle>
          <a:p>
            <a:pPr>
              <a:defRPr/>
            </a:pPr>
            <a:fld id="{79D0ECBB-B75B-487E-99FA-C4477B7D3CDF}"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Rectangle 17"/>
          <p:cNvSpPr>
            <a:spLocks noGrp="1" noChangeArrowheads="1"/>
          </p:cNvSpPr>
          <p:nvPr>
            <p:ph type="dt" sz="half" idx="10"/>
          </p:nvPr>
        </p:nvSpPr>
        <p:spPr>
          <a:ln/>
        </p:spPr>
        <p:txBody>
          <a:bodyPr/>
          <a:lstStyle>
            <a:lvl1pPr>
              <a:defRPr/>
            </a:lvl1pPr>
          </a:lstStyle>
          <a:p>
            <a:pPr>
              <a:defRPr/>
            </a:pPr>
            <a:endParaRPr lang="el-GR"/>
          </a:p>
        </p:txBody>
      </p:sp>
      <p:sp>
        <p:nvSpPr>
          <p:cNvPr id="5"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6" name="Rectangle 19"/>
          <p:cNvSpPr>
            <a:spLocks noGrp="1" noChangeArrowheads="1"/>
          </p:cNvSpPr>
          <p:nvPr>
            <p:ph type="sldNum" sz="quarter" idx="12"/>
          </p:nvPr>
        </p:nvSpPr>
        <p:spPr>
          <a:ln/>
        </p:spPr>
        <p:txBody>
          <a:bodyPr/>
          <a:lstStyle>
            <a:lvl1pPr>
              <a:defRPr/>
            </a:lvl1pPr>
          </a:lstStyle>
          <a:p>
            <a:pPr>
              <a:defRPr/>
            </a:pPr>
            <a:fld id="{D332158E-A01C-439A-A350-D8C80802D2B2}"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724650" y="304800"/>
            <a:ext cx="1885950" cy="5791200"/>
          </a:xfrm>
        </p:spPr>
        <p:txBody>
          <a:bodyPr vert="eaVert"/>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a:xfrm>
            <a:off x="1066800" y="304800"/>
            <a:ext cx="5505450" cy="5791200"/>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Rectangle 17"/>
          <p:cNvSpPr>
            <a:spLocks noGrp="1" noChangeArrowheads="1"/>
          </p:cNvSpPr>
          <p:nvPr>
            <p:ph type="dt" sz="half" idx="10"/>
          </p:nvPr>
        </p:nvSpPr>
        <p:spPr>
          <a:ln/>
        </p:spPr>
        <p:txBody>
          <a:bodyPr/>
          <a:lstStyle>
            <a:lvl1pPr>
              <a:defRPr/>
            </a:lvl1pPr>
          </a:lstStyle>
          <a:p>
            <a:pPr>
              <a:defRPr/>
            </a:pPr>
            <a:endParaRPr lang="el-GR"/>
          </a:p>
        </p:txBody>
      </p:sp>
      <p:sp>
        <p:nvSpPr>
          <p:cNvPr id="5"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6" name="Rectangle 19"/>
          <p:cNvSpPr>
            <a:spLocks noGrp="1" noChangeArrowheads="1"/>
          </p:cNvSpPr>
          <p:nvPr>
            <p:ph type="sldNum" sz="quarter" idx="12"/>
          </p:nvPr>
        </p:nvSpPr>
        <p:spPr>
          <a:ln/>
        </p:spPr>
        <p:txBody>
          <a:bodyPr/>
          <a:lstStyle>
            <a:lvl1pPr>
              <a:defRPr/>
            </a:lvl1pPr>
          </a:lstStyle>
          <a:p>
            <a:pPr>
              <a:defRPr/>
            </a:pPr>
            <a:fld id="{CEACBAE8-EA08-4E99-A352-86A72BEFD785}" type="slidenum">
              <a:rPr lang="el-GR"/>
              <a:pPr>
                <a:defRPr/>
              </a:pPr>
              <a:t>‹#›</a:t>
            </a:fld>
            <a:endParaRPr lang="el-G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Τίτλος, Κείμενο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a:xfrm>
            <a:off x="1066800" y="304800"/>
            <a:ext cx="7543800" cy="1431925"/>
          </a:xfrm>
        </p:spPr>
        <p:txBody>
          <a:bodyPr/>
          <a:lstStyle/>
          <a:p>
            <a:r>
              <a:rPr lang="el-GR" smtClean="0"/>
              <a:t>Kλικ για επεξεργασία του τίτλου</a:t>
            </a:r>
            <a:endParaRPr lang="el-GR"/>
          </a:p>
        </p:txBody>
      </p:sp>
      <p:sp>
        <p:nvSpPr>
          <p:cNvPr id="3" name="2 - Θέση κειμένου"/>
          <p:cNvSpPr>
            <a:spLocks noGrp="1"/>
          </p:cNvSpPr>
          <p:nvPr>
            <p:ph type="body" sz="half" idx="1"/>
          </p:nvPr>
        </p:nvSpPr>
        <p:spPr>
          <a:xfrm>
            <a:off x="1066800" y="1981200"/>
            <a:ext cx="3695700" cy="4114800"/>
          </a:xfrm>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914900" y="1981200"/>
            <a:ext cx="3695700" cy="4114800"/>
          </a:xfrm>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Rectangle 17"/>
          <p:cNvSpPr>
            <a:spLocks noGrp="1" noChangeArrowheads="1"/>
          </p:cNvSpPr>
          <p:nvPr>
            <p:ph type="dt" sz="half" idx="10"/>
          </p:nvPr>
        </p:nvSpPr>
        <p:spPr>
          <a:ln/>
        </p:spPr>
        <p:txBody>
          <a:bodyPr/>
          <a:lstStyle>
            <a:lvl1pPr>
              <a:defRPr/>
            </a:lvl1pPr>
          </a:lstStyle>
          <a:p>
            <a:pPr>
              <a:defRPr/>
            </a:pPr>
            <a:endParaRPr lang="el-GR"/>
          </a:p>
        </p:txBody>
      </p:sp>
      <p:sp>
        <p:nvSpPr>
          <p:cNvPr id="6" name="Rectangle 18"/>
          <p:cNvSpPr>
            <a:spLocks noGrp="1" noChangeArrowheads="1"/>
          </p:cNvSpPr>
          <p:nvPr>
            <p:ph type="ftr" sz="quarter" idx="11"/>
          </p:nvPr>
        </p:nvSpPr>
        <p:spPr>
          <a:ln/>
        </p:spPr>
        <p:txBody>
          <a:bodyPr/>
          <a:lstStyle>
            <a:lvl1pPr>
              <a:defRPr/>
            </a:lvl1pPr>
          </a:lstStyle>
          <a:p>
            <a:pPr>
              <a:defRPr/>
            </a:pPr>
            <a:r>
              <a:rPr lang="el-GR"/>
              <a:t>Ανάπτυξη Εφαρμογών σε Προγραμματιστικό Περιβάλλον</a:t>
            </a:r>
          </a:p>
        </p:txBody>
      </p:sp>
      <p:sp>
        <p:nvSpPr>
          <p:cNvPr id="7" name="Rectangle 19"/>
          <p:cNvSpPr>
            <a:spLocks noGrp="1" noChangeArrowheads="1"/>
          </p:cNvSpPr>
          <p:nvPr>
            <p:ph type="sldNum" sz="quarter" idx="12"/>
          </p:nvPr>
        </p:nvSpPr>
        <p:spPr>
          <a:ln/>
        </p:spPr>
        <p:txBody>
          <a:bodyPr/>
          <a:lstStyle>
            <a:lvl1pPr>
              <a:defRPr/>
            </a:lvl1pPr>
          </a:lstStyle>
          <a:p>
            <a:pPr>
              <a:defRPr/>
            </a:pPr>
            <a:fld id="{43130962-B572-47C0-A8DA-680C6ACBCE77}"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6350"/>
            <a:ext cx="9140825" cy="6851650"/>
            <a:chOff x="0" y="4"/>
            <a:chExt cx="5758" cy="4316"/>
          </a:xfrm>
        </p:grpSpPr>
        <p:sp>
          <p:nvSpPr>
            <p:cNvPr id="66563" name="Freeform 3"/>
            <p:cNvSpPr>
              <a:spLocks/>
            </p:cNvSpPr>
            <p:nvPr/>
          </p:nvSpPr>
          <p:spPr bwMode="hidden">
            <a:xfrm>
              <a:off x="558" y="1161"/>
              <a:ext cx="5200" cy="3159"/>
            </a:xfrm>
            <a:custGeom>
              <a:avLst/>
              <a:gdLst/>
              <a:ahLst/>
              <a:cxnLst>
                <a:cxn ang="0">
                  <a:pos x="0" y="3159"/>
                </a:cxn>
                <a:cxn ang="0">
                  <a:pos x="5184" y="3159"/>
                </a:cxn>
                <a:cxn ang="0">
                  <a:pos x="5184" y="0"/>
                </a:cxn>
                <a:cxn ang="0">
                  <a:pos x="0" y="0"/>
                </a:cxn>
                <a:cxn ang="0">
                  <a:pos x="0" y="3159"/>
                </a:cxn>
                <a:cxn ang="0">
                  <a:pos x="0" y="3159"/>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w="9525">
              <a:noFill/>
              <a:round/>
              <a:headEnd/>
              <a:tailEnd/>
            </a:ln>
          </p:spPr>
          <p:txBody>
            <a:bodyPr/>
            <a:lstStyle/>
            <a:p>
              <a:pPr>
                <a:defRPr/>
              </a:pPr>
              <a:endParaRPr lang="el-GR"/>
            </a:p>
          </p:txBody>
        </p:sp>
        <p:sp>
          <p:nvSpPr>
            <p:cNvPr id="66564" name="Freeform 4"/>
            <p:cNvSpPr>
              <a:spLocks/>
            </p:cNvSpPr>
            <p:nvPr/>
          </p:nvSpPr>
          <p:spPr bwMode="hidden">
            <a:xfrm>
              <a:off x="0" y="1161"/>
              <a:ext cx="558" cy="3159"/>
            </a:xfrm>
            <a:custGeom>
              <a:avLst/>
              <a:gdLst/>
              <a:ahLst/>
              <a:cxnLst>
                <a:cxn ang="0">
                  <a:pos x="0" y="0"/>
                </a:cxn>
                <a:cxn ang="0">
                  <a:pos x="0" y="3159"/>
                </a:cxn>
                <a:cxn ang="0">
                  <a:pos x="556" y="3159"/>
                </a:cxn>
                <a:cxn ang="0">
                  <a:pos x="556" y="0"/>
                </a:cxn>
                <a:cxn ang="0">
                  <a:pos x="0" y="0"/>
                </a:cxn>
                <a:cxn ang="0">
                  <a:pos x="0" y="0"/>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l-GR"/>
            </a:p>
          </p:txBody>
        </p:sp>
        <p:grpSp>
          <p:nvGrpSpPr>
            <p:cNvPr id="1034" name="Group 5"/>
            <p:cNvGrpSpPr>
              <a:grpSpLocks/>
            </p:cNvGrpSpPr>
            <p:nvPr userDrawn="1"/>
          </p:nvGrpSpPr>
          <p:grpSpPr bwMode="auto">
            <a:xfrm>
              <a:off x="0" y="4"/>
              <a:ext cx="5758" cy="4316"/>
              <a:chOff x="0" y="4"/>
              <a:chExt cx="5758" cy="4316"/>
            </a:xfrm>
          </p:grpSpPr>
          <p:sp>
            <p:nvSpPr>
              <p:cNvPr id="66566" name="Freeform 6"/>
              <p:cNvSpPr>
                <a:spLocks/>
              </p:cNvSpPr>
              <p:nvPr/>
            </p:nvSpPr>
            <p:spPr bwMode="ltGray">
              <a:xfrm>
                <a:off x="552" y="4"/>
                <a:ext cx="12" cy="695"/>
              </a:xfrm>
              <a:custGeom>
                <a:avLst/>
                <a:gdLst/>
                <a:ahLst/>
                <a:cxnLst>
                  <a:cxn ang="0">
                    <a:pos x="12" y="0"/>
                  </a:cxn>
                  <a:cxn ang="0">
                    <a:pos x="0" y="0"/>
                  </a:cxn>
                  <a:cxn ang="0">
                    <a:pos x="0" y="695"/>
                  </a:cxn>
                  <a:cxn ang="0">
                    <a:pos x="12" y="695"/>
                  </a:cxn>
                  <a:cxn ang="0">
                    <a:pos x="12" y="0"/>
                  </a:cxn>
                  <a:cxn ang="0">
                    <a:pos x="12" y="0"/>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w="9525">
                <a:noFill/>
                <a:round/>
                <a:headEnd/>
                <a:tailEnd/>
              </a:ln>
            </p:spPr>
            <p:txBody>
              <a:bodyPr/>
              <a:lstStyle/>
              <a:p>
                <a:pPr>
                  <a:defRPr/>
                </a:pPr>
                <a:endParaRPr lang="el-GR"/>
              </a:p>
            </p:txBody>
          </p:sp>
          <p:sp>
            <p:nvSpPr>
              <p:cNvPr id="66567" name="Freeform 7"/>
              <p:cNvSpPr>
                <a:spLocks/>
              </p:cNvSpPr>
              <p:nvPr/>
            </p:nvSpPr>
            <p:spPr bwMode="ltGray">
              <a:xfrm>
                <a:off x="552" y="1623"/>
                <a:ext cx="12" cy="2697"/>
              </a:xfrm>
              <a:custGeom>
                <a:avLst/>
                <a:gdLst/>
                <a:ahLst/>
                <a:cxnLst>
                  <a:cxn ang="0">
                    <a:pos x="0" y="2697"/>
                  </a:cxn>
                  <a:cxn ang="0">
                    <a:pos x="12" y="2697"/>
                  </a:cxn>
                  <a:cxn ang="0">
                    <a:pos x="12" y="0"/>
                  </a:cxn>
                  <a:cxn ang="0">
                    <a:pos x="0" y="0"/>
                  </a:cxn>
                  <a:cxn ang="0">
                    <a:pos x="0" y="2697"/>
                  </a:cxn>
                  <a:cxn ang="0">
                    <a:pos x="0" y="2697"/>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l-GR"/>
              </a:p>
            </p:txBody>
          </p:sp>
          <p:sp>
            <p:nvSpPr>
              <p:cNvPr id="66568" name="Freeform 8"/>
              <p:cNvSpPr>
                <a:spLocks/>
              </p:cNvSpPr>
              <p:nvPr/>
            </p:nvSpPr>
            <p:spPr bwMode="ltGray">
              <a:xfrm>
                <a:off x="1019" y="1155"/>
                <a:ext cx="4739" cy="12"/>
              </a:xfrm>
              <a:custGeom>
                <a:avLst/>
                <a:gdLst/>
                <a:ahLst/>
                <a:cxnLst>
                  <a:cxn ang="0">
                    <a:pos x="4724" y="0"/>
                  </a:cxn>
                  <a:cxn ang="0">
                    <a:pos x="0" y="0"/>
                  </a:cxn>
                  <a:cxn ang="0">
                    <a:pos x="0" y="12"/>
                  </a:cxn>
                  <a:cxn ang="0">
                    <a:pos x="4724" y="12"/>
                  </a:cxn>
                  <a:cxn ang="0">
                    <a:pos x="4724" y="0"/>
                  </a:cxn>
                  <a:cxn ang="0">
                    <a:pos x="4724" y="0"/>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l-GR"/>
              </a:p>
            </p:txBody>
          </p:sp>
          <p:sp>
            <p:nvSpPr>
              <p:cNvPr id="66569" name="Freeform 9"/>
              <p:cNvSpPr>
                <a:spLocks/>
              </p:cNvSpPr>
              <p:nvPr/>
            </p:nvSpPr>
            <p:spPr bwMode="ltGray">
              <a:xfrm>
                <a:off x="552" y="1371"/>
                <a:ext cx="12" cy="252"/>
              </a:xfrm>
              <a:custGeom>
                <a:avLst/>
                <a:gdLst/>
                <a:ahLst/>
                <a:cxnLst>
                  <a:cxn ang="0">
                    <a:pos x="0" y="252"/>
                  </a:cxn>
                  <a:cxn ang="0">
                    <a:pos x="12" y="252"/>
                  </a:cxn>
                  <a:cxn ang="0">
                    <a:pos x="12" y="0"/>
                  </a:cxn>
                  <a:cxn ang="0">
                    <a:pos x="0" y="0"/>
                  </a:cxn>
                  <a:cxn ang="0">
                    <a:pos x="0" y="252"/>
                  </a:cxn>
                  <a:cxn ang="0">
                    <a:pos x="0" y="252"/>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w="9525">
                <a:noFill/>
                <a:round/>
                <a:headEnd/>
                <a:tailEnd/>
              </a:ln>
            </p:spPr>
            <p:txBody>
              <a:bodyPr/>
              <a:lstStyle/>
              <a:p>
                <a:pPr>
                  <a:defRPr/>
                </a:pPr>
                <a:endParaRPr lang="el-GR"/>
              </a:p>
            </p:txBody>
          </p:sp>
          <p:sp>
            <p:nvSpPr>
              <p:cNvPr id="66570" name="Freeform 10"/>
              <p:cNvSpPr>
                <a:spLocks/>
              </p:cNvSpPr>
              <p:nvPr/>
            </p:nvSpPr>
            <p:spPr bwMode="ltGray">
              <a:xfrm>
                <a:off x="552" y="699"/>
                <a:ext cx="12" cy="252"/>
              </a:xfrm>
              <a:custGeom>
                <a:avLst/>
                <a:gdLst/>
                <a:ahLst/>
                <a:cxnLst>
                  <a:cxn ang="0">
                    <a:pos x="12" y="0"/>
                  </a:cxn>
                  <a:cxn ang="0">
                    <a:pos x="0" y="0"/>
                  </a:cxn>
                  <a:cxn ang="0">
                    <a:pos x="0" y="252"/>
                  </a:cxn>
                  <a:cxn ang="0">
                    <a:pos x="12" y="252"/>
                  </a:cxn>
                  <a:cxn ang="0">
                    <a:pos x="12" y="0"/>
                  </a:cxn>
                  <a:cxn ang="0">
                    <a:pos x="12" y="0"/>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w="9525">
                <a:noFill/>
                <a:round/>
                <a:headEnd/>
                <a:tailEnd/>
              </a:ln>
            </p:spPr>
            <p:txBody>
              <a:bodyPr/>
              <a:lstStyle/>
              <a:p>
                <a:pPr>
                  <a:defRPr/>
                </a:pPr>
                <a:endParaRPr lang="el-GR"/>
              </a:p>
            </p:txBody>
          </p:sp>
          <p:sp>
            <p:nvSpPr>
              <p:cNvPr id="66571" name="Freeform 11"/>
              <p:cNvSpPr>
                <a:spLocks/>
              </p:cNvSpPr>
              <p:nvPr/>
            </p:nvSpPr>
            <p:spPr bwMode="ltGray">
              <a:xfrm>
                <a:off x="552" y="951"/>
                <a:ext cx="12" cy="420"/>
              </a:xfrm>
              <a:custGeom>
                <a:avLst/>
                <a:gdLst/>
                <a:ahLst/>
                <a:cxnLst>
                  <a:cxn ang="0">
                    <a:pos x="0" y="0"/>
                  </a:cxn>
                  <a:cxn ang="0">
                    <a:pos x="0" y="420"/>
                  </a:cxn>
                  <a:cxn ang="0">
                    <a:pos x="12" y="420"/>
                  </a:cxn>
                  <a:cxn ang="0">
                    <a:pos x="12" y="0"/>
                  </a:cxn>
                  <a:cxn ang="0">
                    <a:pos x="0" y="0"/>
                  </a:cxn>
                  <a:cxn ang="0">
                    <a:pos x="0" y="0"/>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w="9525">
                <a:noFill/>
                <a:round/>
                <a:headEnd/>
                <a:tailEnd/>
              </a:ln>
            </p:spPr>
            <p:txBody>
              <a:bodyPr/>
              <a:lstStyle/>
              <a:p>
                <a:pPr>
                  <a:defRPr/>
                </a:pPr>
                <a:endParaRPr lang="el-GR"/>
              </a:p>
            </p:txBody>
          </p:sp>
          <p:sp>
            <p:nvSpPr>
              <p:cNvPr id="66572" name="Freeform 12"/>
              <p:cNvSpPr>
                <a:spLocks/>
              </p:cNvSpPr>
              <p:nvPr/>
            </p:nvSpPr>
            <p:spPr bwMode="ltGray">
              <a:xfrm>
                <a:off x="0" y="1155"/>
                <a:ext cx="351" cy="12"/>
              </a:xfrm>
              <a:custGeom>
                <a:avLst/>
                <a:gdLst/>
                <a:ahLst/>
                <a:cxnLst>
                  <a:cxn ang="0">
                    <a:pos x="0" y="0"/>
                  </a:cxn>
                  <a:cxn ang="0">
                    <a:pos x="0" y="12"/>
                  </a:cxn>
                  <a:cxn ang="0">
                    <a:pos x="251" y="12"/>
                  </a:cxn>
                  <a:cxn ang="0">
                    <a:pos x="251" y="0"/>
                  </a:cxn>
                  <a:cxn ang="0">
                    <a:pos x="0" y="0"/>
                  </a:cxn>
                  <a:cxn ang="0">
                    <a:pos x="0" y="0"/>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w="9525">
                <a:noFill/>
                <a:round/>
                <a:headEnd/>
                <a:tailEnd/>
              </a:ln>
            </p:spPr>
            <p:txBody>
              <a:bodyPr/>
              <a:lstStyle/>
              <a:p>
                <a:pPr>
                  <a:defRPr/>
                </a:pPr>
                <a:endParaRPr lang="el-GR"/>
              </a:p>
            </p:txBody>
          </p:sp>
          <p:sp>
            <p:nvSpPr>
              <p:cNvPr id="66573" name="Freeform 13"/>
              <p:cNvSpPr>
                <a:spLocks/>
              </p:cNvSpPr>
              <p:nvPr/>
            </p:nvSpPr>
            <p:spPr bwMode="ltGray">
              <a:xfrm>
                <a:off x="767" y="1155"/>
                <a:ext cx="252" cy="12"/>
              </a:xfrm>
              <a:custGeom>
                <a:avLst/>
                <a:gdLst/>
                <a:ahLst/>
                <a:cxnLst>
                  <a:cxn ang="0">
                    <a:pos x="251" y="0"/>
                  </a:cxn>
                  <a:cxn ang="0">
                    <a:pos x="0" y="0"/>
                  </a:cxn>
                  <a:cxn ang="0">
                    <a:pos x="0" y="12"/>
                  </a:cxn>
                  <a:cxn ang="0">
                    <a:pos x="251" y="12"/>
                  </a:cxn>
                  <a:cxn ang="0">
                    <a:pos x="251" y="0"/>
                  </a:cxn>
                  <a:cxn ang="0">
                    <a:pos x="251" y="0"/>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w="9525">
                <a:noFill/>
                <a:round/>
                <a:headEnd/>
                <a:tailEnd/>
              </a:ln>
            </p:spPr>
            <p:txBody>
              <a:bodyPr/>
              <a:lstStyle/>
              <a:p>
                <a:pPr>
                  <a:defRPr/>
                </a:pPr>
                <a:endParaRPr lang="el-GR"/>
              </a:p>
            </p:txBody>
          </p:sp>
          <p:sp>
            <p:nvSpPr>
              <p:cNvPr id="66574" name="Freeform 14"/>
              <p:cNvSpPr>
                <a:spLocks/>
              </p:cNvSpPr>
              <p:nvPr/>
            </p:nvSpPr>
            <p:spPr bwMode="ltGray">
              <a:xfrm>
                <a:off x="348" y="1155"/>
                <a:ext cx="419" cy="12"/>
              </a:xfrm>
              <a:custGeom>
                <a:avLst/>
                <a:gdLst/>
                <a:ahLst/>
                <a:cxnLst>
                  <a:cxn ang="0">
                    <a:pos x="0" y="0"/>
                  </a:cxn>
                  <a:cxn ang="0">
                    <a:pos x="0" y="12"/>
                  </a:cxn>
                  <a:cxn ang="0">
                    <a:pos x="418" y="12"/>
                  </a:cxn>
                  <a:cxn ang="0">
                    <a:pos x="418" y="0"/>
                  </a:cxn>
                  <a:cxn ang="0">
                    <a:pos x="0" y="0"/>
                  </a:cxn>
                  <a:cxn ang="0">
                    <a:pos x="0" y="0"/>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w="9525">
                <a:noFill/>
                <a:round/>
                <a:headEnd/>
                <a:tailEnd/>
              </a:ln>
            </p:spPr>
            <p:txBody>
              <a:bodyPr/>
              <a:lstStyle/>
              <a:p>
                <a:pPr>
                  <a:defRPr/>
                </a:pPr>
                <a:endParaRPr lang="el-GR"/>
              </a:p>
            </p:txBody>
          </p:sp>
        </p:grpSp>
      </p:grpSp>
      <p:sp>
        <p:nvSpPr>
          <p:cNvPr id="66575" name="Rectangle 15"/>
          <p:cNvSpPr>
            <a:spLocks noGrp="1" noChangeArrowheads="1"/>
          </p:cNvSpPr>
          <p:nvPr>
            <p:ph type="title"/>
          </p:nvPr>
        </p:nvSpPr>
        <p:spPr bwMode="auto">
          <a:xfrm>
            <a:off x="1066800" y="304800"/>
            <a:ext cx="7543800"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l-GR" smtClean="0"/>
              <a:t>Κάντε κλικ για επεξεργασία του τίτλου</a:t>
            </a:r>
          </a:p>
        </p:txBody>
      </p:sp>
      <p:sp>
        <p:nvSpPr>
          <p:cNvPr id="66576" name="Rectangle 16"/>
          <p:cNvSpPr>
            <a:spLocks noGrp="1" noChangeArrowheads="1"/>
          </p:cNvSpPr>
          <p:nvPr>
            <p:ph type="body" idx="1"/>
          </p:nvPr>
        </p:nvSpPr>
        <p:spPr bwMode="auto">
          <a:xfrm>
            <a:off x="1066800" y="1981200"/>
            <a:ext cx="7543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p>
        </p:txBody>
      </p:sp>
      <p:sp>
        <p:nvSpPr>
          <p:cNvPr id="66577" name="Rectangle 17"/>
          <p:cNvSpPr>
            <a:spLocks noGrp="1" noChangeArrowheads="1"/>
          </p:cNvSpPr>
          <p:nvPr>
            <p:ph type="dt" sz="half" idx="2"/>
          </p:nvPr>
        </p:nvSpPr>
        <p:spPr bwMode="auto">
          <a:xfrm>
            <a:off x="1066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effectLst>
                  <a:outerShdw blurRad="38100" dist="38100" dir="2700000" algn="tl">
                    <a:srgbClr xmlns:mc="http://schemas.openxmlformats.org/markup-compatibility/2006" xmlns:a14="http://schemas.microsoft.com/office/drawing/2010/main" val="000000" mc:Ignorable=""/>
                  </a:outerShdw>
                </a:effectLst>
                <a:latin typeface="+mn-lt"/>
              </a:defRPr>
            </a:lvl1pPr>
          </a:lstStyle>
          <a:p>
            <a:pPr>
              <a:defRPr/>
            </a:pPr>
            <a:endParaRPr lang="el-GR"/>
          </a:p>
        </p:txBody>
      </p:sp>
      <p:sp>
        <p:nvSpPr>
          <p:cNvPr id="66578" name="Rectangle 18"/>
          <p:cNvSpPr>
            <a:spLocks noGrp="1" noChangeArrowheads="1"/>
          </p:cNvSpPr>
          <p:nvPr>
            <p:ph type="ftr" sz="quarter" idx="3"/>
          </p:nvPr>
        </p:nvSpPr>
        <p:spPr bwMode="auto">
          <a:xfrm>
            <a:off x="34290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effectLst>
                  <a:outerShdw blurRad="38100" dist="38100" dir="2700000" algn="tl">
                    <a:srgbClr xmlns:mc="http://schemas.openxmlformats.org/markup-compatibility/2006" xmlns:a14="http://schemas.microsoft.com/office/drawing/2010/main" val="000000" mc:Ignorable=""/>
                  </a:outerShdw>
                </a:effectLst>
                <a:latin typeface="+mn-lt"/>
              </a:defRPr>
            </a:lvl1pPr>
          </a:lstStyle>
          <a:p>
            <a:pPr>
              <a:defRPr/>
            </a:pPr>
            <a:r>
              <a:rPr lang="el-GR"/>
              <a:t>Ανάπτυξη Εφαρμογών σε Προγραμματιστικό Περιβάλλον</a:t>
            </a:r>
          </a:p>
        </p:txBody>
      </p:sp>
      <p:sp>
        <p:nvSpPr>
          <p:cNvPr id="66579" name="Rectangle 19"/>
          <p:cNvSpPr>
            <a:spLocks noGrp="1" noChangeArrowheads="1"/>
          </p:cNvSpPr>
          <p:nvPr>
            <p:ph type="sldNum" sz="quarter" idx="4"/>
          </p:nvPr>
        </p:nvSpPr>
        <p:spPr bwMode="auto">
          <a:xfrm>
            <a:off x="6705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effectLst>
                  <a:outerShdw blurRad="38100" dist="38100" dir="2700000" algn="tl">
                    <a:srgbClr xmlns:mc="http://schemas.openxmlformats.org/markup-compatibility/2006" xmlns:a14="http://schemas.microsoft.com/office/drawing/2010/main" val="000000" mc:Ignorable=""/>
                  </a:outerShdw>
                </a:effectLst>
                <a:latin typeface="+mn-lt"/>
              </a:defRPr>
            </a:lvl1pPr>
          </a:lstStyle>
          <a:p>
            <a:pPr>
              <a:defRPr/>
            </a:pPr>
            <a:fld id="{5B7A47B5-3B0C-4462-B7E6-3395FD3AB513}" type="slidenum">
              <a:rPr lang="el-GR"/>
              <a:pPr>
                <a:defRPr/>
              </a:pPr>
              <a:t>‹#›</a:t>
            </a:fld>
            <a:endParaRPr lang="el-GR"/>
          </a:p>
        </p:txBody>
      </p:sp>
    </p:spTree>
  </p:cSld>
  <p:clrMap bg1="dk2" tx1="lt1" bg2="dk1" tx2="lt2" accent1="accent1" accent2="accent2" accent3="accent3" accent4="accent4" accent5="accent5" accent6="accent6" hlink="hlink" folHlink="folHlink"/>
  <p:sldLayoutIdLst>
    <p:sldLayoutId id="2147483681"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p:hf sldNum="0" hdr="0" dt="0"/>
  <p:txStyles>
    <p:titleStyle>
      <a:lvl1pPr algn="l" rtl="0" eaLnBrk="0" fontAlgn="base" hangingPunct="0">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mj-lt"/>
          <a:ea typeface="+mj-ea"/>
          <a:cs typeface="+mj-cs"/>
        </a:defRPr>
      </a:lvl1pPr>
      <a:lvl2pPr algn="l" rtl="0" eaLnBrk="0" fontAlgn="base" hangingPunct="0">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2pPr>
      <a:lvl3pPr algn="l" rtl="0" eaLnBrk="0" fontAlgn="base" hangingPunct="0">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3pPr>
      <a:lvl4pPr algn="l" rtl="0" eaLnBrk="0" fontAlgn="base" hangingPunct="0">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4pPr>
      <a:lvl5pPr algn="l" rtl="0" eaLnBrk="0" fontAlgn="base" hangingPunct="0">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5pPr>
      <a:lvl6pPr marL="457200" algn="l" rtl="0" fontAlgn="base">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6pPr>
      <a:lvl7pPr marL="914400" algn="l" rtl="0" fontAlgn="base">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7pPr>
      <a:lvl8pPr marL="1371600" algn="l" rtl="0" fontAlgn="base">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8pPr>
      <a:lvl9pPr marL="1828800" algn="l" rtl="0" fontAlgn="base">
        <a:spcBef>
          <a:spcPct val="0"/>
        </a:spcBef>
        <a:spcAft>
          <a:spcPct val="0"/>
        </a:spcAft>
        <a:defRPr sz="4400" b="1">
          <a:solidFill>
            <a:schemeClr val="tx2"/>
          </a:solidFill>
          <a:effectLst>
            <a:outerShdw blurRad="38100" dist="38100" dir="2700000" algn="tl">
              <a:srgbClr xmlns:mc="http://schemas.openxmlformats.org/markup-compatibility/2006" xmlns:a14="http://schemas.microsoft.com/office/drawing/2010/main" val="000000" mc:Ignorable=""/>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2pPr>
      <a:lvl3pPr marL="1143000" indent="-228600" algn="l" rtl="0" eaLnBrk="0" fontAlgn="base" hangingPunct="0">
        <a:spcBef>
          <a:spcPct val="20000"/>
        </a:spcBef>
        <a:spcAft>
          <a:spcPct val="0"/>
        </a:spcAft>
        <a:buClr>
          <a:schemeClr val="hlink"/>
        </a:buClr>
        <a:buSzPct val="70000"/>
        <a:buFont typeface="Wingdings" pitchFamily="2" charset="2"/>
        <a:buChar char="n"/>
        <a:defRPr sz="24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xmlns:mc="http://schemas.openxmlformats.org/markup-compatibility/2006" xmlns:a14="http://schemas.microsoft.com/office/drawing/2010/main" val="000000" mc:Ignorable=""/>
            </a:outerShdw>
          </a:effectLst>
          <a:latin typeface="+mn-lt"/>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p:txBody>
          <a:bodyPr/>
          <a:lstStyle/>
          <a:p>
            <a:pPr eaLnBrk="1" hangingPunct="1">
              <a:defRPr/>
            </a:pPr>
            <a:r>
              <a:rPr lang="el-GR" dirty="0" smtClean="0"/>
              <a:t>Δομές δεδομένων και Αλγόριθμοι</a:t>
            </a:r>
          </a:p>
        </p:txBody>
      </p:sp>
      <p:sp>
        <p:nvSpPr>
          <p:cNvPr id="7173" name="Rectangle 5"/>
          <p:cNvSpPr>
            <a:spLocks noGrp="1" noChangeArrowheads="1"/>
          </p:cNvSpPr>
          <p:nvPr>
            <p:ph type="subTitle" idx="1"/>
          </p:nvPr>
        </p:nvSpPr>
        <p:spPr/>
        <p:txBody>
          <a:bodyPr/>
          <a:lstStyle/>
          <a:p>
            <a:pPr eaLnBrk="1" hangingPunct="1">
              <a:defRPr/>
            </a:pPr>
            <a:r>
              <a:rPr lang="el-GR" smtClean="0"/>
              <a:t>Κεφάλαιο 3</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9218" name="Rectangle 2"/>
          <p:cNvSpPr>
            <a:spLocks noGrp="1" noChangeArrowheads="1"/>
          </p:cNvSpPr>
          <p:nvPr>
            <p:ph type="title"/>
          </p:nvPr>
        </p:nvSpPr>
        <p:spPr/>
        <p:txBody>
          <a:bodyPr/>
          <a:lstStyle/>
          <a:p>
            <a:pPr eaLnBrk="1" hangingPunct="1">
              <a:defRPr/>
            </a:pPr>
            <a:r>
              <a:rPr lang="el-GR" smtClean="0"/>
              <a:t>Δεδομένα</a:t>
            </a:r>
          </a:p>
        </p:txBody>
      </p:sp>
      <p:sp>
        <p:nvSpPr>
          <p:cNvPr id="9219" name="Rectangle 3"/>
          <p:cNvSpPr>
            <a:spLocks noGrp="1" noChangeArrowheads="1"/>
          </p:cNvSpPr>
          <p:nvPr>
            <p:ph type="body" idx="1"/>
          </p:nvPr>
        </p:nvSpPr>
        <p:spPr/>
        <p:txBody>
          <a:bodyPr/>
          <a:lstStyle/>
          <a:p>
            <a:pPr eaLnBrk="1" hangingPunct="1">
              <a:defRPr/>
            </a:pPr>
            <a:r>
              <a:rPr lang="el-GR" sz="2800" b="1" dirty="0" smtClean="0"/>
              <a:t>Δεδομένα</a:t>
            </a:r>
            <a:r>
              <a:rPr lang="el-GR" sz="2800" dirty="0" smtClean="0"/>
              <a:t> (</a:t>
            </a:r>
            <a:r>
              <a:rPr lang="en-US" sz="2800" dirty="0" smtClean="0"/>
              <a:t>data)</a:t>
            </a:r>
          </a:p>
          <a:p>
            <a:pPr lvl="1" eaLnBrk="1" hangingPunct="1">
              <a:defRPr/>
            </a:pPr>
            <a:r>
              <a:rPr lang="el-GR" sz="2400" dirty="0" smtClean="0"/>
              <a:t>αφαιρετική αναπαράσταση της πραγματικότητας</a:t>
            </a:r>
          </a:p>
          <a:p>
            <a:pPr eaLnBrk="1" hangingPunct="1">
              <a:defRPr/>
            </a:pPr>
            <a:r>
              <a:rPr lang="el-GR" sz="2800" b="1" dirty="0" smtClean="0"/>
              <a:t>Πληροφορία</a:t>
            </a:r>
            <a:r>
              <a:rPr lang="el-GR" sz="2800" dirty="0" smtClean="0"/>
              <a:t> (</a:t>
            </a:r>
            <a:r>
              <a:rPr lang="en-US" sz="2800" dirty="0" smtClean="0"/>
              <a:t>information)</a:t>
            </a:r>
            <a:endParaRPr lang="el-GR" sz="2800" dirty="0" smtClean="0"/>
          </a:p>
          <a:p>
            <a:pPr lvl="1" eaLnBrk="1" hangingPunct="1">
              <a:defRPr/>
            </a:pPr>
            <a:r>
              <a:rPr lang="el-GR" sz="2400" dirty="0" smtClean="0"/>
              <a:t>Συλλογή των ακατέργαστων δεδομένων και συσχετισμός τους</a:t>
            </a:r>
          </a:p>
          <a:p>
            <a:pPr eaLnBrk="1" hangingPunct="1">
              <a:defRPr/>
            </a:pPr>
            <a:r>
              <a:rPr lang="el-GR" sz="2800" dirty="0" smtClean="0"/>
              <a:t>Ο αλγόριθμος (ή ένα πρόγραμμα) είναι ένα μέσο για την παραγωγή πληροφορίας από τα δεδομένα</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Σημασία δεδομένων, πληροφορίας και γνώσης</a:t>
            </a:r>
            <a:endParaRPr lang="el-GR" dirty="0"/>
          </a:p>
        </p:txBody>
      </p:sp>
      <p:graphicFrame>
        <p:nvGraphicFramePr>
          <p:cNvPr id="9" name="8 - Θέση περιεχομένου"/>
          <p:cNvGraphicFramePr>
            <a:graphicFrameLocks noGrp="1"/>
          </p:cNvGraphicFramePr>
          <p:nvPr>
            <p:ph idx="1"/>
          </p:nvPr>
        </p:nvGraphicFramePr>
        <p:xfrm>
          <a:off x="1066800" y="1981200"/>
          <a:ext cx="75438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3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graphicEl>
                                              <a:dgm id="{A6D89C7F-01AE-4168-B0EA-AF1162845D8D}"/>
                                            </p:graphicEl>
                                          </p:spTgt>
                                        </p:tgtEl>
                                        <p:attrNameLst>
                                          <p:attrName>style.visibility</p:attrName>
                                        </p:attrNameLst>
                                      </p:cBhvr>
                                      <p:to>
                                        <p:strVal val="visible"/>
                                      </p:to>
                                    </p:set>
                                    <p:animEffect transition="in" filter="fade">
                                      <p:cBhvr>
                                        <p:cTn id="7" dur="500"/>
                                        <p:tgtEl>
                                          <p:spTgt spid="9">
                                            <p:graphicEl>
                                              <a:dgm id="{A6D89C7F-01AE-4168-B0EA-AF1162845D8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graphicEl>
                                              <a:dgm id="{C538BA0A-17EA-4C45-9B4A-AB4F683F1FFA}"/>
                                            </p:graphicEl>
                                          </p:spTgt>
                                        </p:tgtEl>
                                        <p:attrNameLst>
                                          <p:attrName>style.visibility</p:attrName>
                                        </p:attrNameLst>
                                      </p:cBhvr>
                                      <p:to>
                                        <p:strVal val="visible"/>
                                      </p:to>
                                    </p:set>
                                    <p:animEffect transition="in" filter="fade">
                                      <p:cBhvr>
                                        <p:cTn id="12" dur="500"/>
                                        <p:tgtEl>
                                          <p:spTgt spid="9">
                                            <p:graphicEl>
                                              <a:dgm id="{C538BA0A-17EA-4C45-9B4A-AB4F683F1FF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graphicEl>
                                              <a:dgm id="{3EB30E77-8C0E-4B84-AE3A-3C9814FF924A}"/>
                                            </p:graphicEl>
                                          </p:spTgt>
                                        </p:tgtEl>
                                        <p:attrNameLst>
                                          <p:attrName>style.visibility</p:attrName>
                                        </p:attrNameLst>
                                      </p:cBhvr>
                                      <p:to>
                                        <p:strVal val="visible"/>
                                      </p:to>
                                    </p:set>
                                    <p:animEffect transition="in" filter="fade">
                                      <p:cBhvr>
                                        <p:cTn id="15" dur="500"/>
                                        <p:tgtEl>
                                          <p:spTgt spid="9">
                                            <p:graphicEl>
                                              <a:dgm id="{3EB30E77-8C0E-4B84-AE3A-3C9814FF924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graphicEl>
                                              <a:dgm id="{14467111-24E2-447E-B82A-F4F742A1ACFA}"/>
                                            </p:graphicEl>
                                          </p:spTgt>
                                        </p:tgtEl>
                                        <p:attrNameLst>
                                          <p:attrName>style.visibility</p:attrName>
                                        </p:attrNameLst>
                                      </p:cBhvr>
                                      <p:to>
                                        <p:strVal val="visible"/>
                                      </p:to>
                                    </p:set>
                                    <p:animEffect transition="in" filter="fade">
                                      <p:cBhvr>
                                        <p:cTn id="20" dur="500"/>
                                        <p:tgtEl>
                                          <p:spTgt spid="9">
                                            <p:graphicEl>
                                              <a:dgm id="{14467111-24E2-447E-B82A-F4F742A1ACF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graphicEl>
                                              <a:dgm id="{6674924D-AEAC-4D5E-B700-56833790E097}"/>
                                            </p:graphicEl>
                                          </p:spTgt>
                                        </p:tgtEl>
                                        <p:attrNameLst>
                                          <p:attrName>style.visibility</p:attrName>
                                        </p:attrNameLst>
                                      </p:cBhvr>
                                      <p:to>
                                        <p:strVal val="visible"/>
                                      </p:to>
                                    </p:set>
                                    <p:animEffect transition="in" filter="fade">
                                      <p:cBhvr>
                                        <p:cTn id="23" dur="500"/>
                                        <p:tgtEl>
                                          <p:spTgt spid="9">
                                            <p:graphicEl>
                                              <a:dgm id="{6674924D-AEAC-4D5E-B700-56833790E09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graphicEl>
                                              <a:dgm id="{9CD552FA-969B-4FEA-A0A7-36273FC9725E}"/>
                                            </p:graphicEl>
                                          </p:spTgt>
                                        </p:tgtEl>
                                        <p:attrNameLst>
                                          <p:attrName>style.visibility</p:attrName>
                                        </p:attrNameLst>
                                      </p:cBhvr>
                                      <p:to>
                                        <p:strVal val="visible"/>
                                      </p:to>
                                    </p:set>
                                    <p:animEffect transition="in" filter="fade">
                                      <p:cBhvr>
                                        <p:cTn id="28" dur="500"/>
                                        <p:tgtEl>
                                          <p:spTgt spid="9">
                                            <p:graphicEl>
                                              <a:dgm id="{9CD552FA-969B-4FEA-A0A7-36273FC9725E}"/>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graphicEl>
                                              <a:dgm id="{9B0E800B-8E46-42E8-AFCA-32DF543F90B6}"/>
                                            </p:graphicEl>
                                          </p:spTgt>
                                        </p:tgtEl>
                                        <p:attrNameLst>
                                          <p:attrName>style.visibility</p:attrName>
                                        </p:attrNameLst>
                                      </p:cBhvr>
                                      <p:to>
                                        <p:strVal val="visible"/>
                                      </p:to>
                                    </p:set>
                                    <p:animEffect transition="in" filter="fade">
                                      <p:cBhvr>
                                        <p:cTn id="31" dur="500"/>
                                        <p:tgtEl>
                                          <p:spTgt spid="9">
                                            <p:graphicEl>
                                              <a:dgm id="{9B0E800B-8E46-42E8-AFCA-32DF543F90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l-GR" smtClean="0"/>
              <a:t>Θεωρία Πληροφοριών</a:t>
            </a:r>
            <a:br>
              <a:rPr lang="el-GR" smtClean="0"/>
            </a:br>
            <a:r>
              <a:rPr lang="en-US" smtClean="0"/>
              <a:t>Information Theory</a:t>
            </a:r>
            <a:endParaRPr lang="el-GR" dirty="0" smtClean="0"/>
          </a:p>
        </p:txBody>
      </p:sp>
      <p:sp>
        <p:nvSpPr>
          <p:cNvPr id="77827" name="Rectangle 3"/>
          <p:cNvSpPr>
            <a:spLocks noGrp="1" noChangeArrowheads="1"/>
          </p:cNvSpPr>
          <p:nvPr>
            <p:ph type="body" idx="1"/>
          </p:nvPr>
        </p:nvSpPr>
        <p:spPr/>
        <p:txBody>
          <a:bodyPr/>
          <a:lstStyle/>
          <a:p>
            <a:r>
              <a:rPr lang="el-GR" dirty="0" smtClean="0"/>
              <a:t>Μέτρηση της πληροφορίας</a:t>
            </a:r>
          </a:p>
          <a:p>
            <a:r>
              <a:rPr lang="el-GR" dirty="0" smtClean="0"/>
              <a:t>Κωδικοποίηση της πληροφορίας</a:t>
            </a:r>
          </a:p>
          <a:p>
            <a:r>
              <a:rPr lang="el-GR" dirty="0" smtClean="0"/>
              <a:t>Μετάδοση της πληροφορίας</a:t>
            </a:r>
          </a:p>
        </p:txBody>
      </p:sp>
      <p:sp>
        <p:nvSpPr>
          <p:cNvPr id="4" name="4 - Θέση υποσέλιδου"/>
          <p:cNvSpPr>
            <a:spLocks noGrp="1"/>
          </p:cNvSpPr>
          <p:nvPr>
            <p:ph type="ftr" sz="quarter" idx="11"/>
          </p:nvPr>
        </p:nvSpPr>
        <p:spPr/>
        <p:txBody>
          <a:bodyPr/>
          <a:lstStyle/>
          <a:p>
            <a:r>
              <a:rPr lang="el-GR" smtClean="0"/>
              <a:t>Ανάπτυξη Εφαρμογών σε Προγραμματιστικό Περιβάλλον</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78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782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l-GR" smtClean="0"/>
              <a:t>Μελέτη των δεδομένων</a:t>
            </a:r>
          </a:p>
        </p:txBody>
      </p:sp>
      <p:sp>
        <p:nvSpPr>
          <p:cNvPr id="10243" name="Rectangle 3"/>
          <p:cNvSpPr>
            <a:spLocks noGrp="1" noChangeArrowheads="1"/>
          </p:cNvSpPr>
          <p:nvPr>
            <p:ph type="body" idx="1"/>
          </p:nvPr>
        </p:nvSpPr>
        <p:spPr/>
        <p:txBody>
          <a:bodyPr/>
          <a:lstStyle/>
          <a:p>
            <a:r>
              <a:rPr lang="el-GR" dirty="0" smtClean="0"/>
              <a:t>Η πληροφορική μελετά τα </a:t>
            </a:r>
            <a:r>
              <a:rPr lang="el-GR" b="1" dirty="0" smtClean="0"/>
              <a:t>δεδομένα</a:t>
            </a:r>
            <a:r>
              <a:rPr lang="el-GR" dirty="0" smtClean="0"/>
              <a:t> από τη σκοπιά:</a:t>
            </a:r>
          </a:p>
          <a:p>
            <a:r>
              <a:rPr lang="el-GR" dirty="0" smtClean="0"/>
              <a:t>Υλικού</a:t>
            </a:r>
          </a:p>
          <a:p>
            <a:r>
              <a:rPr lang="el-GR" dirty="0" smtClean="0"/>
              <a:t>Γλωσσών προγραμματισμού</a:t>
            </a:r>
          </a:p>
          <a:p>
            <a:r>
              <a:rPr lang="el-GR" dirty="0" smtClean="0"/>
              <a:t>Δομών δεδομένων</a:t>
            </a:r>
          </a:p>
          <a:p>
            <a:r>
              <a:rPr lang="el-GR" dirty="0" smtClean="0"/>
              <a:t>Ανάλυσης δεδομένων</a:t>
            </a:r>
          </a:p>
        </p:txBody>
      </p:sp>
      <p:sp>
        <p:nvSpPr>
          <p:cNvPr id="4" name="4 - Θέση υποσέλιδου"/>
          <p:cNvSpPr>
            <a:spLocks noGrp="1"/>
          </p:cNvSpPr>
          <p:nvPr>
            <p:ph type="ftr" sz="quarter" idx="11"/>
          </p:nvPr>
        </p:nvSpPr>
        <p:spPr/>
        <p:txBody>
          <a:bodyPr/>
          <a:lstStyle/>
          <a:p>
            <a:r>
              <a:rPr lang="el-GR" smtClean="0"/>
              <a:t>Ανάπτυξη Εφαρμογών σε Προγραμματιστικό Περιβάλλον</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Κίνδυνος σύγχυσης</a:t>
            </a:r>
            <a:endParaRPr lang="el-GR" dirty="0"/>
          </a:p>
        </p:txBody>
      </p:sp>
      <p:sp>
        <p:nvSpPr>
          <p:cNvPr id="3" name="2 - Θέση κειμένου"/>
          <p:cNvSpPr>
            <a:spLocks noGrp="1"/>
          </p:cNvSpPr>
          <p:nvPr>
            <p:ph type="body" idx="1"/>
          </p:nvPr>
        </p:nvSpPr>
        <p:spPr/>
        <p:txBody>
          <a:bodyPr>
            <a:normAutofit fontScale="77500" lnSpcReduction="20000"/>
          </a:bodyPr>
          <a:lstStyle/>
          <a:p>
            <a:r>
              <a:rPr lang="el-GR" dirty="0" smtClean="0"/>
              <a:t>Η Πληροφορική μελετά τους </a:t>
            </a:r>
            <a:r>
              <a:rPr lang="el-GR" i="1" dirty="0" smtClean="0"/>
              <a:t>αλγορίθμους</a:t>
            </a:r>
            <a:r>
              <a:rPr lang="el-GR" dirty="0" smtClean="0"/>
              <a:t> από την πλευρά…</a:t>
            </a:r>
          </a:p>
        </p:txBody>
      </p:sp>
      <p:sp>
        <p:nvSpPr>
          <p:cNvPr id="4" name="3 - Θέση περιεχομένου"/>
          <p:cNvSpPr>
            <a:spLocks noGrp="1"/>
          </p:cNvSpPr>
          <p:nvPr>
            <p:ph sz="half" idx="2"/>
          </p:nvPr>
        </p:nvSpPr>
        <p:spPr/>
        <p:txBody>
          <a:bodyPr/>
          <a:lstStyle/>
          <a:p>
            <a:pPr eaLnBrk="1" hangingPunct="1">
              <a:lnSpc>
                <a:spcPct val="80000"/>
              </a:lnSpc>
              <a:defRPr/>
            </a:pPr>
            <a:r>
              <a:rPr lang="el-GR" dirty="0" smtClean="0"/>
              <a:t>Υλικού</a:t>
            </a:r>
          </a:p>
          <a:p>
            <a:pPr eaLnBrk="1" hangingPunct="1">
              <a:lnSpc>
                <a:spcPct val="80000"/>
              </a:lnSpc>
              <a:defRPr/>
            </a:pPr>
            <a:r>
              <a:rPr lang="el-GR" dirty="0" smtClean="0"/>
              <a:t>Γλωσσών προγραμματισμού</a:t>
            </a:r>
          </a:p>
          <a:p>
            <a:pPr eaLnBrk="1" hangingPunct="1">
              <a:lnSpc>
                <a:spcPct val="80000"/>
              </a:lnSpc>
              <a:defRPr/>
            </a:pPr>
            <a:r>
              <a:rPr lang="el-GR" dirty="0" smtClean="0"/>
              <a:t>Θεωρητική</a:t>
            </a:r>
          </a:p>
          <a:p>
            <a:pPr eaLnBrk="1" hangingPunct="1">
              <a:lnSpc>
                <a:spcPct val="80000"/>
              </a:lnSpc>
              <a:defRPr/>
            </a:pPr>
            <a:r>
              <a:rPr lang="el-GR" dirty="0" smtClean="0"/>
              <a:t>Αναλυτική</a:t>
            </a:r>
          </a:p>
        </p:txBody>
      </p:sp>
      <p:sp>
        <p:nvSpPr>
          <p:cNvPr id="5" name="4 - Θέση κειμένου"/>
          <p:cNvSpPr>
            <a:spLocks noGrp="1"/>
          </p:cNvSpPr>
          <p:nvPr>
            <p:ph type="body" sz="quarter" idx="3"/>
          </p:nvPr>
        </p:nvSpPr>
        <p:spPr/>
        <p:txBody>
          <a:bodyPr>
            <a:normAutofit fontScale="85000" lnSpcReduction="20000"/>
          </a:bodyPr>
          <a:lstStyle/>
          <a:p>
            <a:r>
              <a:rPr lang="el-GR" dirty="0" smtClean="0"/>
              <a:t>Η Πληροφορική μελετά τα </a:t>
            </a:r>
            <a:r>
              <a:rPr lang="el-GR" i="1" dirty="0" smtClean="0"/>
              <a:t>δεδομένα</a:t>
            </a:r>
            <a:r>
              <a:rPr lang="el-GR" dirty="0" smtClean="0"/>
              <a:t> από την πλευρά…</a:t>
            </a:r>
          </a:p>
        </p:txBody>
      </p:sp>
      <p:sp>
        <p:nvSpPr>
          <p:cNvPr id="6" name="5 - Θέση περιεχομένου"/>
          <p:cNvSpPr>
            <a:spLocks noGrp="1"/>
          </p:cNvSpPr>
          <p:nvPr>
            <p:ph sz="quarter" idx="4"/>
          </p:nvPr>
        </p:nvSpPr>
        <p:spPr/>
        <p:txBody>
          <a:bodyPr/>
          <a:lstStyle/>
          <a:p>
            <a:pPr eaLnBrk="1" hangingPunct="1">
              <a:lnSpc>
                <a:spcPct val="80000"/>
              </a:lnSpc>
              <a:defRPr/>
            </a:pPr>
            <a:r>
              <a:rPr lang="el-GR" dirty="0" smtClean="0"/>
              <a:t>Υλικού</a:t>
            </a:r>
          </a:p>
          <a:p>
            <a:pPr eaLnBrk="1" hangingPunct="1">
              <a:lnSpc>
                <a:spcPct val="80000"/>
              </a:lnSpc>
              <a:defRPr/>
            </a:pPr>
            <a:r>
              <a:rPr lang="el-GR" dirty="0" smtClean="0"/>
              <a:t>Γλωσσών προγραμματισμού</a:t>
            </a:r>
          </a:p>
          <a:p>
            <a:pPr eaLnBrk="1" hangingPunct="1">
              <a:lnSpc>
                <a:spcPct val="80000"/>
              </a:lnSpc>
              <a:defRPr/>
            </a:pPr>
            <a:r>
              <a:rPr lang="el-GR" dirty="0" smtClean="0"/>
              <a:t>Δομών Δεδομένων</a:t>
            </a:r>
          </a:p>
          <a:p>
            <a:pPr eaLnBrk="1" hangingPunct="1">
              <a:lnSpc>
                <a:spcPct val="80000"/>
              </a:lnSpc>
              <a:defRPr/>
            </a:pPr>
            <a:r>
              <a:rPr lang="el-GR" dirty="0" smtClean="0"/>
              <a:t>Ανάλυσης δεδομένων</a:t>
            </a:r>
          </a:p>
        </p:txBody>
      </p:sp>
      <p:sp>
        <p:nvSpPr>
          <p:cNvPr id="7" name="6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xEl>
                                              <p:pRg st="3" end="3"/>
                                            </p:txEl>
                                          </p:spTgt>
                                        </p:tgtEl>
                                        <p:attrNameLst>
                                          <p:attrName>style.visibility</p:attrName>
                                        </p:attrNameLst>
                                      </p:cBhvr>
                                      <p:to>
                                        <p:strVal val="visible"/>
                                      </p:to>
                                    </p:set>
                                    <p:animEffect transition="in" filter="fade">
                                      <p:cBhvr>
                                        <p:cTn id="4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20482" name="Rectangle 2"/>
          <p:cNvSpPr>
            <a:spLocks noGrp="1" noChangeArrowheads="1"/>
          </p:cNvSpPr>
          <p:nvPr>
            <p:ph type="title"/>
          </p:nvPr>
        </p:nvSpPr>
        <p:spPr/>
        <p:txBody>
          <a:bodyPr/>
          <a:lstStyle/>
          <a:p>
            <a:pPr eaLnBrk="1" hangingPunct="1">
              <a:defRPr/>
            </a:pPr>
            <a:r>
              <a:rPr lang="el-GR" smtClean="0"/>
              <a:t>Σπουδαιότητα αλγορίθμων</a:t>
            </a:r>
          </a:p>
        </p:txBody>
      </p:sp>
      <p:sp>
        <p:nvSpPr>
          <p:cNvPr id="20483" name="Rectangle 3"/>
          <p:cNvSpPr>
            <a:spLocks noGrp="1" noChangeArrowheads="1"/>
          </p:cNvSpPr>
          <p:nvPr>
            <p:ph type="body" idx="1"/>
          </p:nvPr>
        </p:nvSpPr>
        <p:spPr/>
        <p:txBody>
          <a:bodyPr/>
          <a:lstStyle/>
          <a:p>
            <a:pPr eaLnBrk="1" hangingPunct="1">
              <a:lnSpc>
                <a:spcPct val="90000"/>
              </a:lnSpc>
              <a:defRPr/>
            </a:pPr>
            <a:r>
              <a:rPr lang="el-GR" sz="2000" dirty="0" smtClean="0"/>
              <a:t>Η Πληροφορική μελετά τους </a:t>
            </a:r>
            <a:r>
              <a:rPr lang="el-GR" sz="2000" b="1" dirty="0" smtClean="0"/>
              <a:t>αλγορίθμους</a:t>
            </a:r>
            <a:r>
              <a:rPr lang="el-GR" sz="2000" dirty="0" smtClean="0"/>
              <a:t> από τη σκοπιά</a:t>
            </a:r>
          </a:p>
          <a:p>
            <a:pPr eaLnBrk="1" hangingPunct="1">
              <a:lnSpc>
                <a:spcPct val="90000"/>
              </a:lnSpc>
              <a:defRPr/>
            </a:pPr>
            <a:r>
              <a:rPr lang="el-GR" sz="2000" dirty="0" smtClean="0"/>
              <a:t>Υλικού</a:t>
            </a:r>
          </a:p>
          <a:p>
            <a:pPr lvl="1" eaLnBrk="1" hangingPunct="1">
              <a:lnSpc>
                <a:spcPct val="90000"/>
              </a:lnSpc>
              <a:defRPr/>
            </a:pPr>
            <a:r>
              <a:rPr lang="el-GR" sz="1800" dirty="0" smtClean="0"/>
              <a:t>Η ταχύτητα εκτέλεσης του αλγορίθμου εξαρτάται από την αρχιτεκτονική και την ταχύτητα του υπολογιστή</a:t>
            </a:r>
          </a:p>
          <a:p>
            <a:pPr eaLnBrk="1" hangingPunct="1">
              <a:lnSpc>
                <a:spcPct val="90000"/>
              </a:lnSpc>
              <a:defRPr/>
            </a:pPr>
            <a:r>
              <a:rPr lang="el-GR" sz="2000" dirty="0" smtClean="0"/>
              <a:t>Γλωσσών Προγραμματισμού</a:t>
            </a:r>
          </a:p>
          <a:p>
            <a:pPr lvl="1" eaLnBrk="1" hangingPunct="1">
              <a:lnSpc>
                <a:spcPct val="90000"/>
              </a:lnSpc>
              <a:defRPr/>
            </a:pPr>
            <a:r>
              <a:rPr lang="el-GR" sz="1800" dirty="0" smtClean="0"/>
              <a:t>Η γλώσσα προγραμματισμού που θα χρησιμοποιηθεί καθορίζει τη δομή και τις εντολές του αλγορίθμου</a:t>
            </a:r>
          </a:p>
          <a:p>
            <a:pPr eaLnBrk="1" hangingPunct="1">
              <a:lnSpc>
                <a:spcPct val="90000"/>
              </a:lnSpc>
              <a:defRPr/>
            </a:pPr>
            <a:r>
              <a:rPr lang="el-GR" sz="2000" dirty="0" smtClean="0"/>
              <a:t>Θεωρητική</a:t>
            </a:r>
          </a:p>
          <a:p>
            <a:pPr lvl="1" eaLnBrk="1" hangingPunct="1">
              <a:lnSpc>
                <a:spcPct val="90000"/>
              </a:lnSpc>
              <a:defRPr/>
            </a:pPr>
            <a:r>
              <a:rPr lang="el-GR" sz="1800" dirty="0" smtClean="0"/>
              <a:t>Διερευνά την ύπαρξη ή μη αποδοτικού αλγορίθμου για την επίλυση ενός προβλήματος</a:t>
            </a:r>
          </a:p>
          <a:p>
            <a:pPr eaLnBrk="1" hangingPunct="1">
              <a:lnSpc>
                <a:spcPct val="90000"/>
              </a:lnSpc>
              <a:defRPr/>
            </a:pPr>
            <a:r>
              <a:rPr lang="el-GR" sz="2000" dirty="0" smtClean="0"/>
              <a:t>Αναλυτική</a:t>
            </a:r>
          </a:p>
          <a:p>
            <a:pPr lvl="1" eaLnBrk="1" hangingPunct="1">
              <a:lnSpc>
                <a:spcPct val="90000"/>
              </a:lnSpc>
              <a:defRPr/>
            </a:pPr>
            <a:r>
              <a:rPr lang="el-GR" sz="1800" dirty="0" smtClean="0"/>
              <a:t>Υπολογίζονται οι υπολογιστικοί πόροι (μνήμη, φόρτος </a:t>
            </a:r>
            <a:r>
              <a:rPr lang="en-US" sz="1800" dirty="0" smtClean="0"/>
              <a:t>CPU</a:t>
            </a:r>
            <a:r>
              <a:rPr lang="el-GR" sz="1800" dirty="0" smtClean="0"/>
              <a:t> κλπ) που απαιτούνται για την εκτέλεση ενός αλγορίθμου</a:t>
            </a:r>
          </a:p>
        </p:txBody>
      </p:sp>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483">
                                            <p:txEl>
                                              <p:pRg st="3" end="3"/>
                                            </p:txEl>
                                          </p:spTgt>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nodeType="afterEffect">
                                  <p:stCondLst>
                                    <p:cond delay="500"/>
                                  </p:stCondLst>
                                  <p:childTnLst>
                                    <p:set>
                                      <p:cBhvr>
                                        <p:cTn id="16"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0483">
                                            <p:txEl>
                                              <p:pRg st="5" end="5"/>
                                            </p:txEl>
                                          </p:spTgt>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nodeType="afterEffect">
                                  <p:stCondLst>
                                    <p:cond delay="500"/>
                                  </p:stCondLst>
                                  <p:childTnLst>
                                    <p:set>
                                      <p:cBhvr>
                                        <p:cTn id="23"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0483">
                                            <p:txEl>
                                              <p:pRg st="7" end="7"/>
                                            </p:txEl>
                                          </p:spTgt>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nodeType="afterEffect">
                                  <p:stCondLst>
                                    <p:cond delay="500"/>
                                  </p:stCondLst>
                                  <p:childTnLst>
                                    <p:set>
                                      <p:cBhvr>
                                        <p:cTn id="30" dur="1" fill="hold">
                                          <p:stCondLst>
                                            <p:cond delay="0"/>
                                          </p:stCondLst>
                                        </p:cTn>
                                        <p:tgtEl>
                                          <p:spTgt spid="2048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11266" name="Rectangle 2"/>
          <p:cNvSpPr>
            <a:spLocks noGrp="1" noChangeArrowheads="1"/>
          </p:cNvSpPr>
          <p:nvPr>
            <p:ph type="title"/>
          </p:nvPr>
        </p:nvSpPr>
        <p:spPr/>
        <p:txBody>
          <a:bodyPr/>
          <a:lstStyle/>
          <a:p>
            <a:pPr eaLnBrk="1" hangingPunct="1">
              <a:defRPr/>
            </a:pPr>
            <a:r>
              <a:rPr lang="el-GR" smtClean="0"/>
              <a:t>Δομή Δεδομένων</a:t>
            </a:r>
          </a:p>
        </p:txBody>
      </p:sp>
      <p:sp>
        <p:nvSpPr>
          <p:cNvPr id="11267" name="Rectangle 3"/>
          <p:cNvSpPr>
            <a:spLocks noGrp="1" noChangeArrowheads="1"/>
          </p:cNvSpPr>
          <p:nvPr>
            <p:ph type="body" idx="1"/>
          </p:nvPr>
        </p:nvSpPr>
        <p:spPr/>
        <p:txBody>
          <a:bodyPr/>
          <a:lstStyle/>
          <a:p>
            <a:pPr eaLnBrk="1" hangingPunct="1">
              <a:defRPr/>
            </a:pPr>
            <a:r>
              <a:rPr lang="el-GR" b="1" smtClean="0"/>
              <a:t>Δομή Δεδομένων</a:t>
            </a:r>
            <a:r>
              <a:rPr lang="el-GR" smtClean="0"/>
              <a:t> (</a:t>
            </a:r>
            <a:r>
              <a:rPr lang="en-US" smtClean="0"/>
              <a:t>data structure)</a:t>
            </a:r>
            <a:r>
              <a:rPr lang="el-GR" smtClean="0"/>
              <a:t> είναι ένα σύνολο αποθηκευμένων δεδομένων που υφίστανται επεξεργασία από ένα σύνολο λειτουργιών</a:t>
            </a:r>
          </a:p>
          <a:p>
            <a:pPr eaLnBrk="1" hangingPunct="1">
              <a:defRPr/>
            </a:pPr>
            <a:r>
              <a:rPr lang="el-GR" smtClean="0"/>
              <a:t>Κάθε μορφή δομής δεδομένων αποτελείται από ένα σύνολο </a:t>
            </a:r>
            <a:r>
              <a:rPr lang="el-GR" b="1" smtClean="0"/>
              <a:t>κόμβων</a:t>
            </a:r>
            <a:r>
              <a:rPr lang="el-GR" smtClean="0"/>
              <a:t> (</a:t>
            </a:r>
            <a:r>
              <a:rPr lang="en-US" smtClean="0"/>
              <a:t>nodes)</a:t>
            </a:r>
            <a:endParaRPr lang="el-GR" smtClean="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 Τίτλος"/>
          <p:cNvSpPr>
            <a:spLocks noGrp="1"/>
          </p:cNvSpPr>
          <p:nvPr>
            <p:ph type="title"/>
          </p:nvPr>
        </p:nvSpPr>
        <p:spPr/>
        <p:txBody>
          <a:bodyPr/>
          <a:lstStyle/>
          <a:p>
            <a:r>
              <a:rPr lang="el-GR" dirty="0" smtClean="0"/>
              <a:t>Δυαδικό δέντρο</a:t>
            </a:r>
            <a:r>
              <a:rPr lang="en-US" dirty="0" smtClean="0"/>
              <a:t/>
            </a:r>
            <a:br>
              <a:rPr lang="en-US" dirty="0" smtClean="0"/>
            </a:br>
            <a:r>
              <a:rPr lang="en-US" dirty="0" smtClean="0"/>
              <a:t>(Binary Tree)</a:t>
            </a:r>
            <a:endParaRPr lang="el-GR" dirty="0"/>
          </a:p>
        </p:txBody>
      </p:sp>
      <p:sp>
        <p:nvSpPr>
          <p:cNvPr id="4" name="3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
        <p:nvSpPr>
          <p:cNvPr id="18" name="17 - Έλλειψη"/>
          <p:cNvSpPr/>
          <p:nvPr/>
        </p:nvSpPr>
        <p:spPr>
          <a:xfrm>
            <a:off x="1066800"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9" name="18 - Έλλειψη"/>
          <p:cNvSpPr/>
          <p:nvPr/>
        </p:nvSpPr>
        <p:spPr>
          <a:xfrm>
            <a:off x="2016582"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0" name="19 - Έλλειψη"/>
          <p:cNvSpPr/>
          <p:nvPr/>
        </p:nvSpPr>
        <p:spPr>
          <a:xfrm>
            <a:off x="2966364"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1" name="20 - Έλλειψη"/>
          <p:cNvSpPr/>
          <p:nvPr/>
        </p:nvSpPr>
        <p:spPr>
          <a:xfrm>
            <a:off x="3916146"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2" name="21 - Έλλειψη"/>
          <p:cNvSpPr/>
          <p:nvPr/>
        </p:nvSpPr>
        <p:spPr>
          <a:xfrm>
            <a:off x="4865928"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3" name="22 - Έλλειψη"/>
          <p:cNvSpPr/>
          <p:nvPr/>
        </p:nvSpPr>
        <p:spPr>
          <a:xfrm>
            <a:off x="5815710"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4" name="23 - Έλλειψη"/>
          <p:cNvSpPr/>
          <p:nvPr/>
        </p:nvSpPr>
        <p:spPr>
          <a:xfrm>
            <a:off x="6765492"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5" name="24 - Έλλειψη"/>
          <p:cNvSpPr/>
          <p:nvPr/>
        </p:nvSpPr>
        <p:spPr>
          <a:xfrm>
            <a:off x="7715272" y="5214950"/>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6" name="25 - Έλλειψη"/>
          <p:cNvSpPr/>
          <p:nvPr/>
        </p:nvSpPr>
        <p:spPr>
          <a:xfrm>
            <a:off x="1511778" y="4000504"/>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8" name="27 - Έλλειψη"/>
          <p:cNvSpPr/>
          <p:nvPr/>
        </p:nvSpPr>
        <p:spPr>
          <a:xfrm>
            <a:off x="3429000" y="4000504"/>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2" name="31 - Έλλειψη"/>
          <p:cNvSpPr/>
          <p:nvPr/>
        </p:nvSpPr>
        <p:spPr>
          <a:xfrm>
            <a:off x="5310906" y="4000504"/>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3" name="32 - Έλλειψη"/>
          <p:cNvSpPr/>
          <p:nvPr/>
        </p:nvSpPr>
        <p:spPr>
          <a:xfrm>
            <a:off x="7270296" y="4000504"/>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4" name="33 - Έλλειψη"/>
          <p:cNvSpPr/>
          <p:nvPr/>
        </p:nvSpPr>
        <p:spPr>
          <a:xfrm>
            <a:off x="2461560" y="2928934"/>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5" name="34 - Έλλειψη"/>
          <p:cNvSpPr/>
          <p:nvPr/>
        </p:nvSpPr>
        <p:spPr>
          <a:xfrm>
            <a:off x="6260688" y="2928934"/>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42" name="41 - Έλλειψη"/>
          <p:cNvSpPr/>
          <p:nvPr/>
        </p:nvSpPr>
        <p:spPr>
          <a:xfrm>
            <a:off x="4420950" y="2071678"/>
            <a:ext cx="504804" cy="504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cxnSp>
        <p:nvCxnSpPr>
          <p:cNvPr id="55" name="54 - Ευθύγραμμο βέλος σύνδεσης"/>
          <p:cNvCxnSpPr>
            <a:stCxn id="42" idx="2"/>
            <a:endCxn id="34" idx="7"/>
          </p:cNvCxnSpPr>
          <p:nvPr/>
        </p:nvCxnSpPr>
        <p:spPr>
          <a:xfrm rot="10800000" flipV="1">
            <a:off x="2892438" y="2324079"/>
            <a:ext cx="1528513" cy="67878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8" name="57 - Ευθύγραμμο βέλος σύνδεσης"/>
          <p:cNvCxnSpPr>
            <a:stCxn id="42" idx="6"/>
            <a:endCxn id="35" idx="1"/>
          </p:cNvCxnSpPr>
          <p:nvPr/>
        </p:nvCxnSpPr>
        <p:spPr>
          <a:xfrm>
            <a:off x="4925754" y="2324080"/>
            <a:ext cx="1408861" cy="67878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1" name="60 - Ευθύγραμμο βέλος σύνδεσης"/>
          <p:cNvCxnSpPr>
            <a:stCxn id="34" idx="3"/>
            <a:endCxn id="26" idx="7"/>
          </p:cNvCxnSpPr>
          <p:nvPr/>
        </p:nvCxnSpPr>
        <p:spPr>
          <a:xfrm rot="5400000">
            <a:off x="1881761" y="3420705"/>
            <a:ext cx="714620" cy="5928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5" name="64 - Ευθύγραμμο βέλος σύνδεσης"/>
          <p:cNvCxnSpPr>
            <a:stCxn id="34" idx="5"/>
            <a:endCxn id="28" idx="1"/>
          </p:cNvCxnSpPr>
          <p:nvPr/>
        </p:nvCxnSpPr>
        <p:spPr>
          <a:xfrm rot="16200000" flipH="1">
            <a:off x="2840372" y="3411876"/>
            <a:ext cx="714620" cy="6104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7" name="66 - Ευθύγραμμο βέλος σύνδεσης"/>
          <p:cNvCxnSpPr>
            <a:stCxn id="26" idx="3"/>
            <a:endCxn id="18" idx="0"/>
          </p:cNvCxnSpPr>
          <p:nvPr/>
        </p:nvCxnSpPr>
        <p:spPr>
          <a:xfrm rot="5400000">
            <a:off x="1060670" y="4689914"/>
            <a:ext cx="783569" cy="2665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9" name="68 - Ευθύγραμμο βέλος σύνδεσης"/>
          <p:cNvCxnSpPr>
            <a:stCxn id="26" idx="5"/>
            <a:endCxn id="19" idx="0"/>
          </p:cNvCxnSpPr>
          <p:nvPr/>
        </p:nvCxnSpPr>
        <p:spPr>
          <a:xfrm rot="16200000" flipH="1">
            <a:off x="1714035" y="4660000"/>
            <a:ext cx="783569" cy="3263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1" name="70 - Ευθύγραμμο βέλος σύνδεσης"/>
          <p:cNvCxnSpPr>
            <a:stCxn id="28" idx="3"/>
            <a:endCxn id="20" idx="0"/>
          </p:cNvCxnSpPr>
          <p:nvPr/>
        </p:nvCxnSpPr>
        <p:spPr>
          <a:xfrm rot="5400000">
            <a:off x="2969063" y="4681085"/>
            <a:ext cx="783569" cy="28416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3" name="72 - Ευθύγραμμο βέλος σύνδεσης"/>
          <p:cNvCxnSpPr>
            <a:stCxn id="28" idx="5"/>
            <a:endCxn id="21" idx="0"/>
          </p:cNvCxnSpPr>
          <p:nvPr/>
        </p:nvCxnSpPr>
        <p:spPr>
          <a:xfrm rot="16200000" flipH="1">
            <a:off x="3622428" y="4668829"/>
            <a:ext cx="783569" cy="30867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5" name="74 - Ευθύγραμμο βέλος σύνδεσης"/>
          <p:cNvCxnSpPr>
            <a:stCxn id="35" idx="3"/>
            <a:endCxn id="32" idx="7"/>
          </p:cNvCxnSpPr>
          <p:nvPr/>
        </p:nvCxnSpPr>
        <p:spPr>
          <a:xfrm rot="5400000">
            <a:off x="5680889" y="3420705"/>
            <a:ext cx="714620" cy="5928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7" name="76 - Ευθύγραμμο βέλος σύνδεσης"/>
          <p:cNvCxnSpPr>
            <a:stCxn id="35" idx="5"/>
            <a:endCxn id="33" idx="1"/>
          </p:cNvCxnSpPr>
          <p:nvPr/>
        </p:nvCxnSpPr>
        <p:spPr>
          <a:xfrm rot="16200000" flipH="1">
            <a:off x="6660584" y="3390792"/>
            <a:ext cx="714620" cy="65265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9" name="78 - Ευθύγραμμο βέλος σύνδεσης"/>
          <p:cNvCxnSpPr>
            <a:stCxn id="32" idx="3"/>
            <a:endCxn id="22" idx="0"/>
          </p:cNvCxnSpPr>
          <p:nvPr/>
        </p:nvCxnSpPr>
        <p:spPr>
          <a:xfrm rot="5400000">
            <a:off x="4859798" y="4689914"/>
            <a:ext cx="783569" cy="2665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1" name="80 - Ευθύγραμμο βέλος σύνδεσης"/>
          <p:cNvCxnSpPr>
            <a:stCxn id="32" idx="5"/>
            <a:endCxn id="23" idx="0"/>
          </p:cNvCxnSpPr>
          <p:nvPr/>
        </p:nvCxnSpPr>
        <p:spPr>
          <a:xfrm rot="16200000" flipH="1">
            <a:off x="5513163" y="4660000"/>
            <a:ext cx="783569" cy="3263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3" name="82 - Ευθύγραμμο βέλος σύνδεσης"/>
          <p:cNvCxnSpPr>
            <a:stCxn id="33" idx="3"/>
            <a:endCxn id="24" idx="0"/>
          </p:cNvCxnSpPr>
          <p:nvPr/>
        </p:nvCxnSpPr>
        <p:spPr>
          <a:xfrm rot="5400000">
            <a:off x="6789275" y="4660001"/>
            <a:ext cx="783569" cy="3263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5" name="84 - Ευθύγραμμο βέλος σύνδεσης"/>
          <p:cNvCxnSpPr>
            <a:stCxn id="33" idx="5"/>
            <a:endCxn id="25" idx="0"/>
          </p:cNvCxnSpPr>
          <p:nvPr/>
        </p:nvCxnSpPr>
        <p:spPr>
          <a:xfrm rot="16200000" flipH="1">
            <a:off x="7442639" y="4689914"/>
            <a:ext cx="783569" cy="2665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 Τίτλος"/>
          <p:cNvSpPr>
            <a:spLocks noGrp="1"/>
          </p:cNvSpPr>
          <p:nvPr>
            <p:ph type="title"/>
          </p:nvPr>
        </p:nvSpPr>
        <p:spPr/>
        <p:txBody>
          <a:bodyPr/>
          <a:lstStyle/>
          <a:p>
            <a:r>
              <a:rPr lang="el-GR" dirty="0" smtClean="0"/>
              <a:t>Δυαδικό δέντρο</a:t>
            </a:r>
            <a:r>
              <a:rPr lang="en-US" dirty="0" smtClean="0"/>
              <a:t> </a:t>
            </a:r>
            <a:br>
              <a:rPr lang="en-US" dirty="0" smtClean="0"/>
            </a:br>
            <a:r>
              <a:rPr lang="en-US" dirty="0" smtClean="0"/>
              <a:t>(Binary Tree)</a:t>
            </a:r>
            <a:endParaRPr lang="el-GR" dirty="0"/>
          </a:p>
        </p:txBody>
      </p:sp>
      <p:sp>
        <p:nvSpPr>
          <p:cNvPr id="4" name="3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
        <p:nvSpPr>
          <p:cNvPr id="20" name="19 - Έλλειψη"/>
          <p:cNvSpPr/>
          <p:nvPr/>
        </p:nvSpPr>
        <p:spPr>
          <a:xfrm>
            <a:off x="2823488" y="5072074"/>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4</a:t>
            </a:r>
            <a:endParaRPr lang="el-GR" dirty="0"/>
          </a:p>
        </p:txBody>
      </p:sp>
      <p:sp>
        <p:nvSpPr>
          <p:cNvPr id="21" name="20 - Έλλειψη"/>
          <p:cNvSpPr/>
          <p:nvPr/>
        </p:nvSpPr>
        <p:spPr>
          <a:xfrm>
            <a:off x="3773270" y="5072074"/>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7</a:t>
            </a:r>
            <a:endParaRPr lang="el-GR" dirty="0"/>
          </a:p>
        </p:txBody>
      </p:sp>
      <p:sp>
        <p:nvSpPr>
          <p:cNvPr id="24" name="23 - Έλλειψη"/>
          <p:cNvSpPr/>
          <p:nvPr/>
        </p:nvSpPr>
        <p:spPr>
          <a:xfrm>
            <a:off x="6622616" y="5072074"/>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13</a:t>
            </a:r>
            <a:endParaRPr lang="el-GR" dirty="0"/>
          </a:p>
        </p:txBody>
      </p:sp>
      <p:sp>
        <p:nvSpPr>
          <p:cNvPr id="26" name="25 - Έλλειψη"/>
          <p:cNvSpPr/>
          <p:nvPr/>
        </p:nvSpPr>
        <p:spPr>
          <a:xfrm>
            <a:off x="1368902" y="3857628"/>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1</a:t>
            </a:r>
            <a:endParaRPr lang="el-GR" dirty="0"/>
          </a:p>
        </p:txBody>
      </p:sp>
      <p:sp>
        <p:nvSpPr>
          <p:cNvPr id="28" name="27 - Έλλειψη"/>
          <p:cNvSpPr/>
          <p:nvPr/>
        </p:nvSpPr>
        <p:spPr>
          <a:xfrm>
            <a:off x="3286124" y="3857628"/>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6</a:t>
            </a:r>
            <a:endParaRPr lang="el-GR" dirty="0"/>
          </a:p>
        </p:txBody>
      </p:sp>
      <p:sp>
        <p:nvSpPr>
          <p:cNvPr id="33" name="32 - Έλλειψη"/>
          <p:cNvSpPr/>
          <p:nvPr/>
        </p:nvSpPr>
        <p:spPr>
          <a:xfrm>
            <a:off x="7127420" y="3857628"/>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14</a:t>
            </a:r>
            <a:endParaRPr lang="el-GR" dirty="0"/>
          </a:p>
        </p:txBody>
      </p:sp>
      <p:sp>
        <p:nvSpPr>
          <p:cNvPr id="34" name="33 - Έλλειψη"/>
          <p:cNvSpPr/>
          <p:nvPr/>
        </p:nvSpPr>
        <p:spPr>
          <a:xfrm>
            <a:off x="2318684" y="2786058"/>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3</a:t>
            </a:r>
            <a:endParaRPr lang="el-GR" dirty="0"/>
          </a:p>
        </p:txBody>
      </p:sp>
      <p:sp>
        <p:nvSpPr>
          <p:cNvPr id="35" name="34 - Έλλειψη"/>
          <p:cNvSpPr/>
          <p:nvPr/>
        </p:nvSpPr>
        <p:spPr>
          <a:xfrm>
            <a:off x="6117812" y="2786058"/>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10</a:t>
            </a:r>
            <a:endParaRPr lang="el-GR" dirty="0"/>
          </a:p>
        </p:txBody>
      </p:sp>
      <p:sp>
        <p:nvSpPr>
          <p:cNvPr id="42" name="41 - Έλλειψη"/>
          <p:cNvSpPr/>
          <p:nvPr/>
        </p:nvSpPr>
        <p:spPr>
          <a:xfrm>
            <a:off x="4278074" y="1928802"/>
            <a:ext cx="647680" cy="6476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dirty="0" smtClean="0"/>
              <a:t>8</a:t>
            </a:r>
            <a:endParaRPr lang="el-GR" dirty="0"/>
          </a:p>
        </p:txBody>
      </p:sp>
      <p:cxnSp>
        <p:nvCxnSpPr>
          <p:cNvPr id="55" name="54 - Ευθύγραμμο βέλος σύνδεσης"/>
          <p:cNvCxnSpPr>
            <a:stCxn id="42" idx="2"/>
            <a:endCxn id="34" idx="7"/>
          </p:cNvCxnSpPr>
          <p:nvPr/>
        </p:nvCxnSpPr>
        <p:spPr>
          <a:xfrm rot="10800000" flipV="1">
            <a:off x="2871514" y="2252642"/>
            <a:ext cx="1406561" cy="6282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8" name="57 - Ευθύγραμμο βέλος σύνδεσης"/>
          <p:cNvCxnSpPr>
            <a:stCxn id="42" idx="6"/>
            <a:endCxn id="35" idx="1"/>
          </p:cNvCxnSpPr>
          <p:nvPr/>
        </p:nvCxnSpPr>
        <p:spPr>
          <a:xfrm>
            <a:off x="4925754" y="2252642"/>
            <a:ext cx="1286909" cy="6282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1" name="60 - Ευθύγραμμο βέλος σύνδεσης"/>
          <p:cNvCxnSpPr>
            <a:stCxn id="34" idx="3"/>
            <a:endCxn id="26" idx="7"/>
          </p:cNvCxnSpPr>
          <p:nvPr/>
        </p:nvCxnSpPr>
        <p:spPr>
          <a:xfrm rot="5400000">
            <a:off x="1860838" y="3399781"/>
            <a:ext cx="613590" cy="4918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5" name="64 - Ευθύγραμμο βέλος σύνδεσης"/>
          <p:cNvCxnSpPr>
            <a:stCxn id="34" idx="5"/>
            <a:endCxn id="28" idx="1"/>
          </p:cNvCxnSpPr>
          <p:nvPr/>
        </p:nvCxnSpPr>
        <p:spPr>
          <a:xfrm rot="16200000" flipH="1">
            <a:off x="2819449" y="3390952"/>
            <a:ext cx="613590" cy="5094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1" name="70 - Ευθύγραμμο βέλος σύνδεσης"/>
          <p:cNvCxnSpPr>
            <a:stCxn id="28" idx="3"/>
            <a:endCxn id="20" idx="0"/>
          </p:cNvCxnSpPr>
          <p:nvPr/>
        </p:nvCxnSpPr>
        <p:spPr>
          <a:xfrm rot="5400000">
            <a:off x="2933344" y="4624443"/>
            <a:ext cx="661616" cy="23364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3" name="72 - Ευθύγραμμο βέλος σύνδεσης"/>
          <p:cNvCxnSpPr>
            <a:stCxn id="28" idx="5"/>
            <a:endCxn id="21" idx="0"/>
          </p:cNvCxnSpPr>
          <p:nvPr/>
        </p:nvCxnSpPr>
        <p:spPr>
          <a:xfrm rot="16200000" flipH="1">
            <a:off x="3637223" y="4612187"/>
            <a:ext cx="661616" cy="2581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7" name="76 - Ευθύγραμμο βέλος σύνδεσης"/>
          <p:cNvCxnSpPr>
            <a:stCxn id="35" idx="5"/>
            <a:endCxn id="33" idx="1"/>
          </p:cNvCxnSpPr>
          <p:nvPr/>
        </p:nvCxnSpPr>
        <p:spPr>
          <a:xfrm rot="16200000" flipH="1">
            <a:off x="6639661" y="3369868"/>
            <a:ext cx="613590" cy="5516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3" name="82 - Ευθύγραμμο βέλος σύνδεσης"/>
          <p:cNvCxnSpPr>
            <a:stCxn id="33" idx="3"/>
            <a:endCxn id="24" idx="0"/>
          </p:cNvCxnSpPr>
          <p:nvPr/>
        </p:nvCxnSpPr>
        <p:spPr>
          <a:xfrm rot="5400000">
            <a:off x="6753556" y="4603359"/>
            <a:ext cx="661616" cy="2758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Εγγραφές (</a:t>
            </a:r>
            <a:r>
              <a:rPr lang="en-US" dirty="0" smtClean="0"/>
              <a:t>Records)</a:t>
            </a:r>
            <a:endParaRPr lang="el-GR" dirty="0"/>
          </a:p>
        </p:txBody>
      </p:sp>
      <p:sp>
        <p:nvSpPr>
          <p:cNvPr id="3" name="2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
        <p:nvSpPr>
          <p:cNvPr id="4" name="3 - Στρογγυλεμένο ορθογώνιο"/>
          <p:cNvSpPr/>
          <p:nvPr/>
        </p:nvSpPr>
        <p:spPr>
          <a:xfrm>
            <a:off x="1428728" y="2214554"/>
            <a:ext cx="3208444" cy="1634490"/>
          </a:xfrm>
          <a:prstGeom prst="roundRect">
            <a:avLst/>
          </a:prstGeom>
        </p:spPr>
        <p:style>
          <a:lnRef idx="0">
            <a:schemeClr val="accent2"/>
          </a:lnRef>
          <a:fillRef idx="3">
            <a:schemeClr val="accent2"/>
          </a:fillRef>
          <a:effectRef idx="3">
            <a:schemeClr val="accent2"/>
          </a:effectRef>
          <a:fontRef idx="minor">
            <a:schemeClr val="lt1"/>
          </a:fontRef>
        </p:style>
        <p:txBody>
          <a:bodyPr wrap="none" rtlCol="0" anchor="t" anchorCtr="0">
            <a:spAutoFit/>
          </a:bodyPr>
          <a:lstStyle/>
          <a:p>
            <a:r>
              <a:rPr lang="el-GR" dirty="0" smtClean="0"/>
              <a:t>Όνομα: Παύλος</a:t>
            </a:r>
          </a:p>
          <a:p>
            <a:r>
              <a:rPr lang="el-GR" dirty="0" smtClean="0"/>
              <a:t>Επώνυμο: Γεωργίου</a:t>
            </a:r>
          </a:p>
          <a:p>
            <a:r>
              <a:rPr lang="el-GR" dirty="0" smtClean="0"/>
              <a:t>Έτος γέννησης: 1992</a:t>
            </a:r>
          </a:p>
          <a:p>
            <a:r>
              <a:rPr lang="el-GR" dirty="0" smtClean="0"/>
              <a:t>Τηλέφωνο: 2461022555</a:t>
            </a:r>
          </a:p>
          <a:p>
            <a:r>
              <a:rPr lang="el-GR" dirty="0" smtClean="0"/>
              <a:t>Διεύθυνση: Μακρυγιάννη 24</a:t>
            </a:r>
            <a:endParaRPr lang="el-GR" dirty="0"/>
          </a:p>
        </p:txBody>
      </p:sp>
      <p:sp>
        <p:nvSpPr>
          <p:cNvPr id="5" name="4 - Στρογγυλεμένο ορθογώνιο"/>
          <p:cNvSpPr/>
          <p:nvPr/>
        </p:nvSpPr>
        <p:spPr>
          <a:xfrm>
            <a:off x="2666987" y="2949885"/>
            <a:ext cx="3208444" cy="1634490"/>
          </a:xfrm>
          <a:prstGeom prst="roundRect">
            <a:avLst/>
          </a:prstGeom>
        </p:spPr>
        <p:style>
          <a:lnRef idx="0">
            <a:schemeClr val="accent2"/>
          </a:lnRef>
          <a:fillRef idx="3">
            <a:schemeClr val="accent2"/>
          </a:fillRef>
          <a:effectRef idx="3">
            <a:schemeClr val="accent2"/>
          </a:effectRef>
          <a:fontRef idx="minor">
            <a:schemeClr val="lt1"/>
          </a:fontRef>
        </p:style>
        <p:txBody>
          <a:bodyPr wrap="none" rtlCol="0" anchor="t" anchorCtr="0">
            <a:spAutoFit/>
          </a:bodyPr>
          <a:lstStyle/>
          <a:p>
            <a:r>
              <a:rPr lang="el-GR" dirty="0" smtClean="0"/>
              <a:t>Όνομα: Νίκος</a:t>
            </a:r>
          </a:p>
          <a:p>
            <a:r>
              <a:rPr lang="el-GR" dirty="0" smtClean="0"/>
              <a:t>Επώνυμο: Αγγέλου</a:t>
            </a:r>
          </a:p>
          <a:p>
            <a:r>
              <a:rPr lang="el-GR" dirty="0" smtClean="0"/>
              <a:t>Έτος γέννησης: 1992</a:t>
            </a:r>
          </a:p>
          <a:p>
            <a:r>
              <a:rPr lang="el-GR" dirty="0" smtClean="0"/>
              <a:t>Τηλέφωνο: 2461022666</a:t>
            </a:r>
          </a:p>
          <a:p>
            <a:r>
              <a:rPr lang="el-GR" dirty="0" smtClean="0"/>
              <a:t>Διεύθυνση: Μακρυγιάννη 42</a:t>
            </a:r>
            <a:endParaRPr lang="el-GR" dirty="0"/>
          </a:p>
        </p:txBody>
      </p:sp>
      <p:sp>
        <p:nvSpPr>
          <p:cNvPr id="8" name="7 - Στρογγυλεμένο ορθογώνιο"/>
          <p:cNvSpPr/>
          <p:nvPr/>
        </p:nvSpPr>
        <p:spPr>
          <a:xfrm>
            <a:off x="3905246" y="3685216"/>
            <a:ext cx="3208444" cy="1634490"/>
          </a:xfrm>
          <a:prstGeom prst="roundRect">
            <a:avLst/>
          </a:prstGeom>
        </p:spPr>
        <p:style>
          <a:lnRef idx="0">
            <a:schemeClr val="accent2"/>
          </a:lnRef>
          <a:fillRef idx="3">
            <a:schemeClr val="accent2"/>
          </a:fillRef>
          <a:effectRef idx="3">
            <a:schemeClr val="accent2"/>
          </a:effectRef>
          <a:fontRef idx="minor">
            <a:schemeClr val="lt1"/>
          </a:fontRef>
        </p:style>
        <p:txBody>
          <a:bodyPr wrap="none" rtlCol="0" anchor="t" anchorCtr="0">
            <a:spAutoFit/>
          </a:bodyPr>
          <a:lstStyle/>
          <a:p>
            <a:r>
              <a:rPr lang="el-GR" dirty="0" smtClean="0"/>
              <a:t>Όνομα: Κατερίνα</a:t>
            </a:r>
          </a:p>
          <a:p>
            <a:r>
              <a:rPr lang="el-GR" dirty="0" smtClean="0"/>
              <a:t>Επώνυμο: Θεοδώρου</a:t>
            </a:r>
          </a:p>
          <a:p>
            <a:r>
              <a:rPr lang="el-GR" dirty="0" smtClean="0"/>
              <a:t>Έτος γέννησης: 1992</a:t>
            </a:r>
          </a:p>
          <a:p>
            <a:r>
              <a:rPr lang="el-GR" dirty="0" smtClean="0"/>
              <a:t>Τηλέφωνο: 2461022777</a:t>
            </a:r>
          </a:p>
          <a:p>
            <a:r>
              <a:rPr lang="el-GR" dirty="0" smtClean="0"/>
              <a:t>Διεύθυνση: Μακρυγιάννη 52</a:t>
            </a:r>
            <a:endParaRPr lang="el-GR" dirty="0"/>
          </a:p>
        </p:txBody>
      </p:sp>
      <p:sp>
        <p:nvSpPr>
          <p:cNvPr id="9" name="8 - Στρογγυλεμένο ορθογώνιο"/>
          <p:cNvSpPr/>
          <p:nvPr/>
        </p:nvSpPr>
        <p:spPr>
          <a:xfrm>
            <a:off x="5143504" y="4420548"/>
            <a:ext cx="3208444" cy="1634490"/>
          </a:xfrm>
          <a:prstGeom prst="roundRect">
            <a:avLst/>
          </a:prstGeom>
        </p:spPr>
        <p:style>
          <a:lnRef idx="0">
            <a:schemeClr val="accent2"/>
          </a:lnRef>
          <a:fillRef idx="3">
            <a:schemeClr val="accent2"/>
          </a:fillRef>
          <a:effectRef idx="3">
            <a:schemeClr val="accent2"/>
          </a:effectRef>
          <a:fontRef idx="minor">
            <a:schemeClr val="lt1"/>
          </a:fontRef>
        </p:style>
        <p:txBody>
          <a:bodyPr wrap="none" rtlCol="0" anchor="t" anchorCtr="0">
            <a:spAutoFit/>
          </a:bodyPr>
          <a:lstStyle/>
          <a:p>
            <a:r>
              <a:rPr lang="el-GR" dirty="0" smtClean="0"/>
              <a:t>Όνομα: Δανάη</a:t>
            </a:r>
          </a:p>
          <a:p>
            <a:r>
              <a:rPr lang="el-GR" dirty="0" smtClean="0"/>
              <a:t>Επώνυμο: Αργυρίου</a:t>
            </a:r>
          </a:p>
          <a:p>
            <a:r>
              <a:rPr lang="el-GR" dirty="0" smtClean="0"/>
              <a:t>Έτος γέννησης: 1992</a:t>
            </a:r>
          </a:p>
          <a:p>
            <a:r>
              <a:rPr lang="el-GR" dirty="0" smtClean="0"/>
              <a:t>Τηλέφωνο: 2461022888</a:t>
            </a:r>
          </a:p>
          <a:p>
            <a:r>
              <a:rPr lang="el-GR" dirty="0" smtClean="0"/>
              <a:t>Διεύθυνση: Μακρυγιάννη 34</a:t>
            </a:r>
            <a:endParaRPr lang="el-GR"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500"/>
                                        <p:tgtEl>
                                          <p:spTgt spid="4">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fade">
                                      <p:cBhvr>
                                        <p:cTn id="16" dur="500"/>
                                        <p:tgtEl>
                                          <p:spTgt spid="4">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bg/>
                                          </p:spTgt>
                                        </p:tgtEl>
                                        <p:attrNameLst>
                                          <p:attrName>style.visibility</p:attrName>
                                        </p:attrNameLst>
                                      </p:cBhvr>
                                      <p:to>
                                        <p:strVal val="visible"/>
                                      </p:to>
                                    </p:set>
                                    <p:animEffect transition="in" filter="fade">
                                      <p:cBhvr>
                                        <p:cTn id="27" dur="500"/>
                                        <p:tgtEl>
                                          <p:spTgt spid="5">
                                            <p:bg/>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
                                            <p:txEl>
                                              <p:pRg st="0" end="0"/>
                                            </p:txEl>
                                          </p:spTgt>
                                        </p:tgtEl>
                                        <p:attrNameLst>
                                          <p:attrName>style.visibility</p:attrName>
                                        </p:attrNameLst>
                                      </p:cBhvr>
                                      <p:to>
                                        <p:strVal val="visible"/>
                                      </p:to>
                                    </p:set>
                                    <p:animEffect transition="in" filter="fade">
                                      <p:cBhvr>
                                        <p:cTn id="30" dur="500"/>
                                        <p:tgtEl>
                                          <p:spTgt spid="5">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animEffect transition="in" filter="fade">
                                      <p:cBhvr>
                                        <p:cTn id="33" dur="500"/>
                                        <p:tgtEl>
                                          <p:spTgt spid="5">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txEl>
                                              <p:pRg st="2" end="2"/>
                                            </p:txEl>
                                          </p:spTgt>
                                        </p:tgtEl>
                                        <p:attrNameLst>
                                          <p:attrName>style.visibility</p:attrName>
                                        </p:attrNameLst>
                                      </p:cBhvr>
                                      <p:to>
                                        <p:strVal val="visible"/>
                                      </p:to>
                                    </p:set>
                                    <p:animEffect transition="in" filter="fade">
                                      <p:cBhvr>
                                        <p:cTn id="36" dur="500"/>
                                        <p:tgtEl>
                                          <p:spTgt spid="5">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Effect transition="in" filter="fade">
                                      <p:cBhvr>
                                        <p:cTn id="39" dur="500"/>
                                        <p:tgtEl>
                                          <p:spTgt spid="5">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Effect transition="in" filter="fade">
                                      <p:cBhvr>
                                        <p:cTn id="42" dur="500"/>
                                        <p:tgtEl>
                                          <p:spTgt spid="5">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bg/>
                                          </p:spTgt>
                                        </p:tgtEl>
                                        <p:attrNameLst>
                                          <p:attrName>style.visibility</p:attrName>
                                        </p:attrNameLst>
                                      </p:cBhvr>
                                      <p:to>
                                        <p:strVal val="visible"/>
                                      </p:to>
                                    </p:set>
                                    <p:animEffect transition="in" filter="fade">
                                      <p:cBhvr>
                                        <p:cTn id="47" dur="500"/>
                                        <p:tgtEl>
                                          <p:spTgt spid="8">
                                            <p:bg/>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
                                            <p:txEl>
                                              <p:pRg st="0" end="0"/>
                                            </p:txEl>
                                          </p:spTgt>
                                        </p:tgtEl>
                                        <p:attrNameLst>
                                          <p:attrName>style.visibility</p:attrName>
                                        </p:attrNameLst>
                                      </p:cBhvr>
                                      <p:to>
                                        <p:strVal val="visible"/>
                                      </p:to>
                                    </p:set>
                                    <p:animEffect transition="in" filter="fade">
                                      <p:cBhvr>
                                        <p:cTn id="50" dur="500"/>
                                        <p:tgtEl>
                                          <p:spTgt spid="8">
                                            <p:txEl>
                                              <p:pRg st="0" end="0"/>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
                                            <p:txEl>
                                              <p:pRg st="1" end="1"/>
                                            </p:txEl>
                                          </p:spTgt>
                                        </p:tgtEl>
                                        <p:attrNameLst>
                                          <p:attrName>style.visibility</p:attrName>
                                        </p:attrNameLst>
                                      </p:cBhvr>
                                      <p:to>
                                        <p:strVal val="visible"/>
                                      </p:to>
                                    </p:set>
                                    <p:animEffect transition="in" filter="fade">
                                      <p:cBhvr>
                                        <p:cTn id="53" dur="500"/>
                                        <p:tgtEl>
                                          <p:spTgt spid="8">
                                            <p:txEl>
                                              <p:pRg st="1" end="1"/>
                                            </p:tx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xEl>
                                              <p:pRg st="2" end="2"/>
                                            </p:txEl>
                                          </p:spTgt>
                                        </p:tgtEl>
                                        <p:attrNameLst>
                                          <p:attrName>style.visibility</p:attrName>
                                        </p:attrNameLst>
                                      </p:cBhvr>
                                      <p:to>
                                        <p:strVal val="visible"/>
                                      </p:to>
                                    </p:set>
                                    <p:animEffect transition="in" filter="fade">
                                      <p:cBhvr>
                                        <p:cTn id="56" dur="500"/>
                                        <p:tgtEl>
                                          <p:spTgt spid="8">
                                            <p:txEl>
                                              <p:pRg st="2" end="2"/>
                                            </p:tx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
                                            <p:txEl>
                                              <p:pRg st="3" end="3"/>
                                            </p:txEl>
                                          </p:spTgt>
                                        </p:tgtEl>
                                        <p:attrNameLst>
                                          <p:attrName>style.visibility</p:attrName>
                                        </p:attrNameLst>
                                      </p:cBhvr>
                                      <p:to>
                                        <p:strVal val="visible"/>
                                      </p:to>
                                    </p:set>
                                    <p:animEffect transition="in" filter="fade">
                                      <p:cBhvr>
                                        <p:cTn id="59" dur="500"/>
                                        <p:tgtEl>
                                          <p:spTgt spid="8">
                                            <p:txEl>
                                              <p:pRg st="3" end="3"/>
                                            </p:tx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
                                            <p:txEl>
                                              <p:pRg st="4" end="4"/>
                                            </p:txEl>
                                          </p:spTgt>
                                        </p:tgtEl>
                                        <p:attrNameLst>
                                          <p:attrName>style.visibility</p:attrName>
                                        </p:attrNameLst>
                                      </p:cBhvr>
                                      <p:to>
                                        <p:strVal val="visible"/>
                                      </p:to>
                                    </p:set>
                                    <p:animEffect transition="in" filter="fade">
                                      <p:cBhvr>
                                        <p:cTn id="62" dur="500"/>
                                        <p:tgtEl>
                                          <p:spTgt spid="8">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
                                            <p:bg/>
                                          </p:spTgt>
                                        </p:tgtEl>
                                        <p:attrNameLst>
                                          <p:attrName>style.visibility</p:attrName>
                                        </p:attrNameLst>
                                      </p:cBhvr>
                                      <p:to>
                                        <p:strVal val="visible"/>
                                      </p:to>
                                    </p:set>
                                    <p:animEffect transition="in" filter="fade">
                                      <p:cBhvr>
                                        <p:cTn id="67" dur="500"/>
                                        <p:tgtEl>
                                          <p:spTgt spid="9">
                                            <p:bg/>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9">
                                            <p:txEl>
                                              <p:pRg st="0" end="0"/>
                                            </p:txEl>
                                          </p:spTgt>
                                        </p:tgtEl>
                                        <p:attrNameLst>
                                          <p:attrName>style.visibility</p:attrName>
                                        </p:attrNameLst>
                                      </p:cBhvr>
                                      <p:to>
                                        <p:strVal val="visible"/>
                                      </p:to>
                                    </p:set>
                                    <p:animEffect transition="in" filter="fade">
                                      <p:cBhvr>
                                        <p:cTn id="70" dur="500"/>
                                        <p:tgtEl>
                                          <p:spTgt spid="9">
                                            <p:txEl>
                                              <p:pRg st="0" end="0"/>
                                            </p:tx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9">
                                            <p:txEl>
                                              <p:pRg st="1" end="1"/>
                                            </p:txEl>
                                          </p:spTgt>
                                        </p:tgtEl>
                                        <p:attrNameLst>
                                          <p:attrName>style.visibility</p:attrName>
                                        </p:attrNameLst>
                                      </p:cBhvr>
                                      <p:to>
                                        <p:strVal val="visible"/>
                                      </p:to>
                                    </p:set>
                                    <p:animEffect transition="in" filter="fade">
                                      <p:cBhvr>
                                        <p:cTn id="73" dur="500"/>
                                        <p:tgtEl>
                                          <p:spTgt spid="9">
                                            <p:txEl>
                                              <p:pRg st="1" end="1"/>
                                            </p:tx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9">
                                            <p:txEl>
                                              <p:pRg st="2" end="2"/>
                                            </p:txEl>
                                          </p:spTgt>
                                        </p:tgtEl>
                                        <p:attrNameLst>
                                          <p:attrName>style.visibility</p:attrName>
                                        </p:attrNameLst>
                                      </p:cBhvr>
                                      <p:to>
                                        <p:strVal val="visible"/>
                                      </p:to>
                                    </p:set>
                                    <p:animEffect transition="in" filter="fade">
                                      <p:cBhvr>
                                        <p:cTn id="76" dur="500"/>
                                        <p:tgtEl>
                                          <p:spTgt spid="9">
                                            <p:txEl>
                                              <p:pRg st="2" end="2"/>
                                            </p:tx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9">
                                            <p:txEl>
                                              <p:pRg st="3" end="3"/>
                                            </p:txEl>
                                          </p:spTgt>
                                        </p:tgtEl>
                                        <p:attrNameLst>
                                          <p:attrName>style.visibility</p:attrName>
                                        </p:attrNameLst>
                                      </p:cBhvr>
                                      <p:to>
                                        <p:strVal val="visible"/>
                                      </p:to>
                                    </p:set>
                                    <p:animEffect transition="in" filter="fade">
                                      <p:cBhvr>
                                        <p:cTn id="79" dur="500"/>
                                        <p:tgtEl>
                                          <p:spTgt spid="9">
                                            <p:txEl>
                                              <p:pRg st="3" end="3"/>
                                            </p:tx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9">
                                            <p:txEl>
                                              <p:pRg st="4" end="4"/>
                                            </p:txEl>
                                          </p:spTgt>
                                        </p:tgtEl>
                                        <p:attrNameLst>
                                          <p:attrName>style.visibility</p:attrName>
                                        </p:attrNameLst>
                                      </p:cBhvr>
                                      <p:to>
                                        <p:strVal val="visible"/>
                                      </p:to>
                                    </p:set>
                                    <p:animEffect transition="in" filter="fade">
                                      <p:cBhvr>
                                        <p:cTn id="8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5" grpId="0" uiExpand="1" build="allAtOnce" animBg="1"/>
      <p:bldP spid="8" grpId="0" uiExpand="1" build="allAtOnce" animBg="1"/>
      <p:bldP spid="9" grpId="0" uiExpand="1"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 Τίτλος"/>
          <p:cNvSpPr>
            <a:spLocks noGrp="1"/>
          </p:cNvSpPr>
          <p:nvPr>
            <p:ph type="title"/>
          </p:nvPr>
        </p:nvSpPr>
        <p:spPr/>
        <p:txBody>
          <a:bodyPr/>
          <a:lstStyle/>
          <a:p>
            <a:r>
              <a:rPr lang="el-GR" dirty="0" smtClean="0"/>
              <a:t>Λίστες (</a:t>
            </a:r>
            <a:r>
              <a:rPr lang="en-US" dirty="0" smtClean="0"/>
              <a:t>Lists)</a:t>
            </a:r>
            <a:endParaRPr lang="el-GR" dirty="0"/>
          </a:p>
        </p:txBody>
      </p:sp>
      <p:sp>
        <p:nvSpPr>
          <p:cNvPr id="4" name="3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grpSp>
        <p:nvGrpSpPr>
          <p:cNvPr id="46" name="45 - Ομάδα"/>
          <p:cNvGrpSpPr/>
          <p:nvPr/>
        </p:nvGrpSpPr>
        <p:grpSpPr>
          <a:xfrm>
            <a:off x="1285852" y="2357430"/>
            <a:ext cx="7215238" cy="785818"/>
            <a:chOff x="1285852" y="2357430"/>
            <a:chExt cx="7215238" cy="785818"/>
          </a:xfrm>
        </p:grpSpPr>
        <p:sp>
          <p:nvSpPr>
            <p:cNvPr id="8" name="7 - Έλλειψη"/>
            <p:cNvSpPr/>
            <p:nvPr/>
          </p:nvSpPr>
          <p:spPr>
            <a:xfrm>
              <a:off x="1285852" y="2357430"/>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8 - Έλλειψη"/>
            <p:cNvSpPr/>
            <p:nvPr/>
          </p:nvSpPr>
          <p:spPr>
            <a:xfrm>
              <a:off x="2893207" y="2357430"/>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0" name="9 - Έλλειψη"/>
            <p:cNvSpPr/>
            <p:nvPr/>
          </p:nvSpPr>
          <p:spPr>
            <a:xfrm>
              <a:off x="4500562" y="2357430"/>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1" name="10 - Έλλειψη"/>
            <p:cNvSpPr/>
            <p:nvPr/>
          </p:nvSpPr>
          <p:spPr>
            <a:xfrm>
              <a:off x="6107917" y="2357430"/>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2" name="11 - Έλλειψη"/>
            <p:cNvSpPr/>
            <p:nvPr/>
          </p:nvSpPr>
          <p:spPr>
            <a:xfrm>
              <a:off x="7715272" y="2357430"/>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cxnSp>
          <p:nvCxnSpPr>
            <p:cNvPr id="14" name="13 - Ευθύγραμμο βέλος σύνδεσης"/>
            <p:cNvCxnSpPr>
              <a:stCxn id="8" idx="6"/>
              <a:endCxn id="9" idx="2"/>
            </p:cNvCxnSpPr>
            <p:nvPr/>
          </p:nvCxnSpPr>
          <p:spPr>
            <a:xfrm>
              <a:off x="2071670" y="2750339"/>
              <a:ext cx="821537"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15 - Ευθύγραμμο βέλος σύνδεσης"/>
            <p:cNvCxnSpPr>
              <a:stCxn id="9" idx="6"/>
              <a:endCxn id="10" idx="2"/>
            </p:cNvCxnSpPr>
            <p:nvPr/>
          </p:nvCxnSpPr>
          <p:spPr>
            <a:xfrm>
              <a:off x="3679025" y="2750339"/>
              <a:ext cx="821537"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17 - Ευθύγραμμο βέλος σύνδεσης"/>
            <p:cNvCxnSpPr>
              <a:stCxn id="10" idx="6"/>
              <a:endCxn id="11" idx="2"/>
            </p:cNvCxnSpPr>
            <p:nvPr/>
          </p:nvCxnSpPr>
          <p:spPr>
            <a:xfrm>
              <a:off x="5286380" y="2750339"/>
              <a:ext cx="821537"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19 - Ευθύγραμμο βέλος σύνδεσης"/>
            <p:cNvCxnSpPr>
              <a:stCxn id="11" idx="6"/>
              <a:endCxn id="12" idx="2"/>
            </p:cNvCxnSpPr>
            <p:nvPr/>
          </p:nvCxnSpPr>
          <p:spPr>
            <a:xfrm>
              <a:off x="6893735" y="2750339"/>
              <a:ext cx="821537"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grpSp>
        <p:nvGrpSpPr>
          <p:cNvPr id="47" name="46 - Ομάδα"/>
          <p:cNvGrpSpPr/>
          <p:nvPr/>
        </p:nvGrpSpPr>
        <p:grpSpPr>
          <a:xfrm>
            <a:off x="1285852" y="4357694"/>
            <a:ext cx="7215238" cy="785818"/>
            <a:chOff x="1285852" y="3571876"/>
            <a:chExt cx="7215238" cy="785818"/>
          </a:xfrm>
        </p:grpSpPr>
        <p:sp>
          <p:nvSpPr>
            <p:cNvPr id="21" name="20 - Έλλειψη"/>
            <p:cNvSpPr/>
            <p:nvPr/>
          </p:nvSpPr>
          <p:spPr>
            <a:xfrm>
              <a:off x="1285852" y="3571876"/>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2" name="21 - Έλλειψη"/>
            <p:cNvSpPr/>
            <p:nvPr/>
          </p:nvSpPr>
          <p:spPr>
            <a:xfrm>
              <a:off x="2893207" y="3571876"/>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3" name="22 - Έλλειψη"/>
            <p:cNvSpPr/>
            <p:nvPr/>
          </p:nvSpPr>
          <p:spPr>
            <a:xfrm>
              <a:off x="4500562" y="3571876"/>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4" name="23 - Έλλειψη"/>
            <p:cNvSpPr/>
            <p:nvPr/>
          </p:nvSpPr>
          <p:spPr>
            <a:xfrm>
              <a:off x="6107917" y="3571876"/>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5" name="24 - Έλλειψη"/>
            <p:cNvSpPr/>
            <p:nvPr/>
          </p:nvSpPr>
          <p:spPr>
            <a:xfrm>
              <a:off x="7715272" y="3571876"/>
              <a:ext cx="785818" cy="7858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cxnSp>
          <p:nvCxnSpPr>
            <p:cNvPr id="26" name="25 - Ευθύγραμμο βέλος σύνδεσης"/>
            <p:cNvCxnSpPr>
              <a:stCxn id="21" idx="7"/>
              <a:endCxn id="22" idx="1"/>
            </p:cNvCxnSpPr>
            <p:nvPr/>
          </p:nvCxnSpPr>
          <p:spPr>
            <a:xfrm rot="5400000" flipH="1" flipV="1">
              <a:off x="2482438" y="3161108"/>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26 - Ευθύγραμμο βέλος σύνδεσης"/>
            <p:cNvCxnSpPr>
              <a:stCxn id="22" idx="7"/>
              <a:endCxn id="23" idx="1"/>
            </p:cNvCxnSpPr>
            <p:nvPr/>
          </p:nvCxnSpPr>
          <p:spPr>
            <a:xfrm rot="5400000" flipH="1" flipV="1">
              <a:off x="4089793" y="3161108"/>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27 - Ευθύγραμμο βέλος σύνδεσης"/>
            <p:cNvCxnSpPr>
              <a:stCxn id="23" idx="7"/>
              <a:endCxn id="24" idx="1"/>
            </p:cNvCxnSpPr>
            <p:nvPr/>
          </p:nvCxnSpPr>
          <p:spPr>
            <a:xfrm rot="5400000" flipH="1" flipV="1">
              <a:off x="5697148" y="3161108"/>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28 - Ευθύγραμμο βέλος σύνδεσης"/>
            <p:cNvCxnSpPr>
              <a:stCxn id="24" idx="7"/>
              <a:endCxn id="25" idx="1"/>
            </p:cNvCxnSpPr>
            <p:nvPr/>
          </p:nvCxnSpPr>
          <p:spPr>
            <a:xfrm rot="5400000" flipH="1" flipV="1">
              <a:off x="7304503" y="3161108"/>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38 - Ευθύγραμμο βέλος σύνδεσης"/>
            <p:cNvCxnSpPr>
              <a:stCxn id="25" idx="3"/>
              <a:endCxn id="24" idx="5"/>
            </p:cNvCxnSpPr>
            <p:nvPr/>
          </p:nvCxnSpPr>
          <p:spPr>
            <a:xfrm rot="5400000">
              <a:off x="7304504" y="3716766"/>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40 - Ευθύγραμμο βέλος σύνδεσης"/>
            <p:cNvCxnSpPr>
              <a:stCxn id="24" idx="3"/>
              <a:endCxn id="23" idx="5"/>
            </p:cNvCxnSpPr>
            <p:nvPr/>
          </p:nvCxnSpPr>
          <p:spPr>
            <a:xfrm rot="5400000">
              <a:off x="5697149" y="3716766"/>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42 - Ευθύγραμμο βέλος σύνδεσης"/>
            <p:cNvCxnSpPr>
              <a:stCxn id="23" idx="3"/>
              <a:endCxn id="22" idx="5"/>
            </p:cNvCxnSpPr>
            <p:nvPr/>
          </p:nvCxnSpPr>
          <p:spPr>
            <a:xfrm rot="5400000">
              <a:off x="4089794" y="3716766"/>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44 - Ευθύγραμμο βέλος σύνδεσης"/>
            <p:cNvCxnSpPr>
              <a:stCxn id="22" idx="3"/>
              <a:endCxn id="21" idx="5"/>
            </p:cNvCxnSpPr>
            <p:nvPr/>
          </p:nvCxnSpPr>
          <p:spPr>
            <a:xfrm rot="5400000">
              <a:off x="2482439" y="3716766"/>
              <a:ext cx="1588" cy="105169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20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12290" name="Rectangle 2"/>
          <p:cNvSpPr>
            <a:spLocks noGrp="1" noChangeArrowheads="1"/>
          </p:cNvSpPr>
          <p:nvPr>
            <p:ph type="title"/>
          </p:nvPr>
        </p:nvSpPr>
        <p:spPr/>
        <p:txBody>
          <a:bodyPr/>
          <a:lstStyle/>
          <a:p>
            <a:pPr eaLnBrk="1" hangingPunct="1">
              <a:defRPr/>
            </a:pPr>
            <a:r>
              <a:rPr lang="el-GR" smtClean="0"/>
              <a:t>Βασικές λειτουργίες</a:t>
            </a:r>
          </a:p>
        </p:txBody>
      </p:sp>
      <p:sp>
        <p:nvSpPr>
          <p:cNvPr id="12291" name="Rectangle 3"/>
          <p:cNvSpPr>
            <a:spLocks noGrp="1" noChangeArrowheads="1"/>
          </p:cNvSpPr>
          <p:nvPr>
            <p:ph type="body" idx="1"/>
          </p:nvPr>
        </p:nvSpPr>
        <p:spPr/>
        <p:txBody>
          <a:bodyPr/>
          <a:lstStyle/>
          <a:p>
            <a:pPr eaLnBrk="1" hangingPunct="1">
              <a:defRPr/>
            </a:pPr>
            <a:r>
              <a:rPr lang="el-GR" sz="2800" smtClean="0"/>
              <a:t>Προσπέλαση (</a:t>
            </a:r>
            <a:r>
              <a:rPr lang="en-US" sz="2800" smtClean="0"/>
              <a:t>access)</a:t>
            </a:r>
            <a:endParaRPr lang="el-GR" sz="2800" smtClean="0"/>
          </a:p>
          <a:p>
            <a:pPr eaLnBrk="1" hangingPunct="1">
              <a:defRPr/>
            </a:pPr>
            <a:r>
              <a:rPr lang="el-GR" sz="2800" smtClean="0"/>
              <a:t>Εισαγωγή (</a:t>
            </a:r>
            <a:r>
              <a:rPr lang="en-US" sz="2800" smtClean="0"/>
              <a:t>insertion)</a:t>
            </a:r>
            <a:endParaRPr lang="el-GR" sz="2800" smtClean="0"/>
          </a:p>
          <a:p>
            <a:pPr eaLnBrk="1" hangingPunct="1">
              <a:defRPr/>
            </a:pPr>
            <a:r>
              <a:rPr lang="el-GR" sz="2800" smtClean="0"/>
              <a:t>Διαγραφή (</a:t>
            </a:r>
            <a:r>
              <a:rPr lang="en-US" sz="2800" smtClean="0"/>
              <a:t>deletion)</a:t>
            </a:r>
            <a:endParaRPr lang="el-GR" sz="2800" smtClean="0"/>
          </a:p>
          <a:p>
            <a:pPr eaLnBrk="1" hangingPunct="1">
              <a:defRPr/>
            </a:pPr>
            <a:r>
              <a:rPr lang="el-GR" sz="2800" smtClean="0"/>
              <a:t>Αναζήτηση (</a:t>
            </a:r>
            <a:r>
              <a:rPr lang="en-US" sz="2800" smtClean="0"/>
              <a:t>searching)</a:t>
            </a:r>
          </a:p>
          <a:p>
            <a:pPr eaLnBrk="1" hangingPunct="1">
              <a:defRPr/>
            </a:pPr>
            <a:r>
              <a:rPr lang="el-GR" sz="2800" smtClean="0"/>
              <a:t>Ταξινόμηση (</a:t>
            </a:r>
            <a:r>
              <a:rPr lang="en-US" sz="2800" smtClean="0"/>
              <a:t>sorting)</a:t>
            </a:r>
          </a:p>
          <a:p>
            <a:pPr eaLnBrk="1" hangingPunct="1">
              <a:defRPr/>
            </a:pPr>
            <a:r>
              <a:rPr lang="el-GR" sz="2800" smtClean="0"/>
              <a:t>Αντιγραφή (</a:t>
            </a:r>
            <a:r>
              <a:rPr lang="en-US" sz="2800" smtClean="0"/>
              <a:t>copying)</a:t>
            </a:r>
          </a:p>
          <a:p>
            <a:pPr eaLnBrk="1" hangingPunct="1">
              <a:defRPr/>
            </a:pPr>
            <a:r>
              <a:rPr lang="el-GR" sz="2800" smtClean="0"/>
              <a:t>Συγχώνευση (</a:t>
            </a:r>
            <a:r>
              <a:rPr lang="en-US" sz="2800" smtClean="0"/>
              <a:t>merging)</a:t>
            </a:r>
          </a:p>
          <a:p>
            <a:pPr eaLnBrk="1" hangingPunct="1">
              <a:defRPr/>
            </a:pPr>
            <a:r>
              <a:rPr lang="el-GR" sz="2800" smtClean="0"/>
              <a:t>Διαχωρισμός (</a:t>
            </a:r>
            <a:r>
              <a:rPr lang="en-US" sz="2800" smtClean="0"/>
              <a:t>separation)</a:t>
            </a:r>
            <a:endParaRPr lang="el-GR" sz="2800" smtClean="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2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291">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el-GR" smtClean="0"/>
              <a:t>Δομές Δεδομένων</a:t>
            </a:r>
          </a:p>
        </p:txBody>
      </p:sp>
      <p:sp>
        <p:nvSpPr>
          <p:cNvPr id="23555" name="Rectangle 3"/>
          <p:cNvSpPr>
            <a:spLocks noGrp="1" noChangeArrowheads="1"/>
          </p:cNvSpPr>
          <p:nvPr>
            <p:ph sz="half" idx="1"/>
          </p:nvPr>
        </p:nvSpPr>
        <p:spPr>
          <a:xfrm>
            <a:off x="1066800" y="1981200"/>
            <a:ext cx="7862918" cy="1662114"/>
          </a:xfrm>
        </p:spPr>
        <p:txBody>
          <a:bodyPr>
            <a:normAutofit/>
          </a:bodyPr>
          <a:lstStyle/>
          <a:p>
            <a:pPr eaLnBrk="1" hangingPunct="1">
              <a:defRPr/>
            </a:pPr>
            <a:r>
              <a:rPr lang="el-GR" dirty="0" smtClean="0"/>
              <a:t>Υπάρχει μεγάλη εξάρτηση μεταξύ της δομής δεδομένων και των αλγορίθμων που επεξεργάζονται τη δομή αυτή.</a:t>
            </a:r>
          </a:p>
        </p:txBody>
      </p:sp>
      <p:graphicFrame>
        <p:nvGraphicFramePr>
          <p:cNvPr id="6" name="5 - Θέση περιεχομένου"/>
          <p:cNvGraphicFramePr>
            <a:graphicFrameLocks noGrp="1"/>
          </p:cNvGraphicFramePr>
          <p:nvPr>
            <p:ph sz="half" idx="2"/>
          </p:nvPr>
        </p:nvGraphicFramePr>
        <p:xfrm>
          <a:off x="1066800" y="3786190"/>
          <a:ext cx="7543800" cy="23098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Στατικές και Δυναμικές Δομές Δεδομένων</a:t>
            </a:r>
            <a:endParaRPr lang="el-GR" dirty="0"/>
          </a:p>
        </p:txBody>
      </p:sp>
      <p:sp>
        <p:nvSpPr>
          <p:cNvPr id="3" name="2 - Θέση κειμένου"/>
          <p:cNvSpPr>
            <a:spLocks noGrp="1"/>
          </p:cNvSpPr>
          <p:nvPr>
            <p:ph type="body" idx="1"/>
          </p:nvPr>
        </p:nvSpPr>
        <p:spPr/>
        <p:txBody>
          <a:bodyPr/>
          <a:lstStyle/>
          <a:p>
            <a:r>
              <a:rPr lang="el-GR" sz="3200" dirty="0" smtClean="0"/>
              <a:t>Στατικές</a:t>
            </a:r>
            <a:endParaRPr lang="el-GR" dirty="0"/>
          </a:p>
        </p:txBody>
      </p:sp>
      <p:sp>
        <p:nvSpPr>
          <p:cNvPr id="4" name="3 - Θέση περιεχομένου"/>
          <p:cNvSpPr>
            <a:spLocks noGrp="1"/>
          </p:cNvSpPr>
          <p:nvPr>
            <p:ph sz="half" idx="2"/>
          </p:nvPr>
        </p:nvSpPr>
        <p:spPr/>
        <p:txBody>
          <a:bodyPr/>
          <a:lstStyle/>
          <a:p>
            <a:pPr eaLnBrk="1" hangingPunct="1">
              <a:lnSpc>
                <a:spcPct val="90000"/>
              </a:lnSpc>
              <a:defRPr/>
            </a:pPr>
            <a:r>
              <a:rPr lang="el-GR" sz="2800" dirty="0" smtClean="0"/>
              <a:t>Προκαθορισμένο μέγεθος</a:t>
            </a:r>
          </a:p>
          <a:p>
            <a:pPr eaLnBrk="1" hangingPunct="1">
              <a:lnSpc>
                <a:spcPct val="90000"/>
              </a:lnSpc>
              <a:defRPr/>
            </a:pPr>
            <a:r>
              <a:rPr lang="el-GR" sz="2800" dirty="0" smtClean="0"/>
              <a:t>Αποθήκευση σε συνεχόμενες θέσεις μνήμης</a:t>
            </a:r>
            <a:endParaRPr lang="el-GR" sz="2800" dirty="0"/>
          </a:p>
        </p:txBody>
      </p:sp>
      <p:sp>
        <p:nvSpPr>
          <p:cNvPr id="5" name="4 - Θέση κειμένου"/>
          <p:cNvSpPr>
            <a:spLocks noGrp="1"/>
          </p:cNvSpPr>
          <p:nvPr>
            <p:ph type="body" sz="quarter" idx="3"/>
          </p:nvPr>
        </p:nvSpPr>
        <p:spPr/>
        <p:txBody>
          <a:bodyPr/>
          <a:lstStyle/>
          <a:p>
            <a:r>
              <a:rPr lang="el-GR" sz="3200" dirty="0" smtClean="0"/>
              <a:t>Δυναμικές</a:t>
            </a:r>
            <a:endParaRPr lang="el-GR" dirty="0"/>
          </a:p>
        </p:txBody>
      </p:sp>
      <p:sp>
        <p:nvSpPr>
          <p:cNvPr id="6" name="5 - Θέση περιεχομένου"/>
          <p:cNvSpPr>
            <a:spLocks noGrp="1"/>
          </p:cNvSpPr>
          <p:nvPr>
            <p:ph sz="quarter" idx="4"/>
          </p:nvPr>
        </p:nvSpPr>
        <p:spPr/>
        <p:txBody>
          <a:bodyPr/>
          <a:lstStyle/>
          <a:p>
            <a:pPr eaLnBrk="1" hangingPunct="1">
              <a:lnSpc>
                <a:spcPct val="90000"/>
              </a:lnSpc>
              <a:defRPr/>
            </a:pPr>
            <a:r>
              <a:rPr lang="el-GR" sz="2800" dirty="0" smtClean="0"/>
              <a:t>Μη σταθερό μέγεθος, μεταβλητός αριθμός κόμβων</a:t>
            </a:r>
          </a:p>
          <a:p>
            <a:pPr eaLnBrk="1" hangingPunct="1">
              <a:lnSpc>
                <a:spcPct val="90000"/>
              </a:lnSpc>
              <a:defRPr/>
            </a:pPr>
            <a:r>
              <a:rPr lang="el-GR" sz="2800" dirty="0" smtClean="0"/>
              <a:t>Δυναμική παραχώρηση μνήμης (</a:t>
            </a:r>
            <a:r>
              <a:rPr lang="en-US" sz="2800" dirty="0" smtClean="0"/>
              <a:t>dynamic memory allocation)</a:t>
            </a:r>
            <a:endParaRPr lang="el-GR" sz="2800" dirty="0" smtClean="0"/>
          </a:p>
          <a:p>
            <a:endParaRPr lang="el-GR" dirty="0"/>
          </a:p>
        </p:txBody>
      </p:sp>
      <p:sp>
        <p:nvSpPr>
          <p:cNvPr id="7" name="6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14338" name="Rectangle 2"/>
          <p:cNvSpPr>
            <a:spLocks noGrp="1" noChangeArrowheads="1"/>
          </p:cNvSpPr>
          <p:nvPr>
            <p:ph type="title"/>
          </p:nvPr>
        </p:nvSpPr>
        <p:spPr/>
        <p:txBody>
          <a:bodyPr/>
          <a:lstStyle/>
          <a:p>
            <a:pPr eaLnBrk="1" hangingPunct="1">
              <a:defRPr/>
            </a:pPr>
            <a:r>
              <a:rPr lang="el-GR" smtClean="0"/>
              <a:t>Πίνακες</a:t>
            </a:r>
          </a:p>
        </p:txBody>
      </p:sp>
      <p:sp>
        <p:nvSpPr>
          <p:cNvPr id="14339" name="Rectangle 3"/>
          <p:cNvSpPr>
            <a:spLocks noGrp="1" noChangeArrowheads="1"/>
          </p:cNvSpPr>
          <p:nvPr>
            <p:ph type="body" idx="1"/>
          </p:nvPr>
        </p:nvSpPr>
        <p:spPr/>
        <p:txBody>
          <a:bodyPr/>
          <a:lstStyle/>
          <a:p>
            <a:pPr eaLnBrk="1" hangingPunct="1">
              <a:defRPr/>
            </a:pPr>
            <a:r>
              <a:rPr lang="el-GR" smtClean="0"/>
              <a:t>Στατική δομή δεδομένων</a:t>
            </a:r>
          </a:p>
          <a:p>
            <a:pPr eaLnBrk="1" hangingPunct="1">
              <a:defRPr/>
            </a:pPr>
            <a:r>
              <a:rPr lang="el-GR" smtClean="0"/>
              <a:t>Δομή που περιέχει στοιχεία του ιδίου τύπου</a:t>
            </a:r>
          </a:p>
          <a:p>
            <a:pPr eaLnBrk="1" hangingPunct="1">
              <a:defRPr/>
            </a:pPr>
            <a:r>
              <a:rPr lang="el-GR" smtClean="0"/>
              <a:t>Χρήση δεικτών (</a:t>
            </a:r>
            <a:r>
              <a:rPr lang="en-US" smtClean="0"/>
              <a:t>indexes) </a:t>
            </a:r>
            <a:r>
              <a:rPr lang="el-GR" smtClean="0"/>
              <a:t>για την αναφορά στα στοιχεία των πινάκων</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51202" name="Rectangle 2"/>
          <p:cNvSpPr>
            <a:spLocks noGrp="1" noChangeArrowheads="1"/>
          </p:cNvSpPr>
          <p:nvPr>
            <p:ph type="title"/>
          </p:nvPr>
        </p:nvSpPr>
        <p:spPr/>
        <p:txBody>
          <a:bodyPr/>
          <a:lstStyle/>
          <a:p>
            <a:pPr eaLnBrk="1" hangingPunct="1">
              <a:defRPr/>
            </a:pPr>
            <a:r>
              <a:rPr lang="el-GR" smtClean="0"/>
              <a:t>Μονοδιάστατοι πίνακες</a:t>
            </a:r>
          </a:p>
        </p:txBody>
      </p:sp>
      <p:sp>
        <p:nvSpPr>
          <p:cNvPr id="51203" name="Rectangle 3"/>
          <p:cNvSpPr>
            <a:spLocks noGrp="1" noChangeArrowheads="1"/>
          </p:cNvSpPr>
          <p:nvPr>
            <p:ph type="body" idx="1"/>
          </p:nvPr>
        </p:nvSpPr>
        <p:spPr/>
        <p:txBody>
          <a:bodyPr>
            <a:normAutofit fontScale="92500"/>
          </a:bodyPr>
          <a:lstStyle/>
          <a:p>
            <a:pPr eaLnBrk="1" hangingPunct="1">
              <a:lnSpc>
                <a:spcPct val="90000"/>
              </a:lnSpc>
              <a:defRPr/>
            </a:pPr>
            <a:r>
              <a:rPr lang="el-GR" b="1" dirty="0" smtClean="0"/>
              <a:t>Πίνακας</a:t>
            </a:r>
            <a:r>
              <a:rPr lang="el-GR" dirty="0" smtClean="0"/>
              <a:t> είναι ένα </a:t>
            </a:r>
            <a:r>
              <a:rPr lang="el-GR" i="1" dirty="0" smtClean="0"/>
              <a:t>σύνολο αντικειμένων του ιδίου τύπου</a:t>
            </a:r>
            <a:r>
              <a:rPr lang="el-GR" dirty="0" smtClean="0"/>
              <a:t>, τα οποία αναφέρονται με ένα </a:t>
            </a:r>
            <a:r>
              <a:rPr lang="el-GR" i="1" dirty="0" smtClean="0"/>
              <a:t>κοινό όνομα</a:t>
            </a:r>
            <a:r>
              <a:rPr lang="el-GR" dirty="0" smtClean="0"/>
              <a:t>. </a:t>
            </a:r>
            <a:endParaRPr lang="en-US" dirty="0" smtClean="0"/>
          </a:p>
          <a:p>
            <a:pPr eaLnBrk="1" hangingPunct="1">
              <a:lnSpc>
                <a:spcPct val="90000"/>
              </a:lnSpc>
              <a:defRPr/>
            </a:pPr>
            <a:r>
              <a:rPr lang="el-GR" dirty="0" smtClean="0"/>
              <a:t>Κάθε ένα από τα αντικείμενα που απαρτίζουν τον πίνακα λέγεται </a:t>
            </a:r>
            <a:r>
              <a:rPr lang="el-GR" b="1" dirty="0" smtClean="0"/>
              <a:t>στοιχείο</a:t>
            </a:r>
            <a:r>
              <a:rPr lang="el-GR" dirty="0" smtClean="0"/>
              <a:t> του πίνακα. </a:t>
            </a:r>
            <a:endParaRPr lang="en-US" dirty="0" smtClean="0"/>
          </a:p>
          <a:p>
            <a:pPr eaLnBrk="1" hangingPunct="1">
              <a:lnSpc>
                <a:spcPct val="90000"/>
              </a:lnSpc>
              <a:defRPr/>
            </a:pPr>
            <a:r>
              <a:rPr lang="el-GR" dirty="0" smtClean="0"/>
              <a:t>Η αναφορά σε ατομικά στοιχεία του πίνακα γίνεται με το όνομα του πίνακα ακολουθούμενο από ένα </a:t>
            </a:r>
            <a:r>
              <a:rPr lang="el-GR" b="1" dirty="0" smtClean="0"/>
              <a:t>δείκτη</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100"/>
                                  </p:iterate>
                                  <p:childTnLst>
                                    <p:set>
                                      <p:cBhvr>
                                        <p:cTn id="6" dur="1" fill="hold">
                                          <p:stCondLst>
                                            <p:cond delay="0"/>
                                          </p:stCondLst>
                                        </p:cTn>
                                        <p:tgtEl>
                                          <p:spTgt spid="512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wd">
                                    <p:tmAbs val="100"/>
                                  </p:iterate>
                                  <p:childTnLst>
                                    <p:set>
                                      <p:cBhvr>
                                        <p:cTn id="10" dur="1" fill="hold">
                                          <p:stCondLst>
                                            <p:cond delay="0"/>
                                          </p:stCondLst>
                                        </p:cTn>
                                        <p:tgtEl>
                                          <p:spTgt spid="512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wd">
                                    <p:tmAbs val="100"/>
                                  </p:iterate>
                                  <p:childTnLst>
                                    <p:set>
                                      <p:cBhvr>
                                        <p:cTn id="14" dur="1" fill="hold">
                                          <p:stCondLst>
                                            <p:cond delay="0"/>
                                          </p:stCondLst>
                                        </p:cTn>
                                        <p:tgtEl>
                                          <p:spTgt spid="5120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5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72708" name="Rectangle 4"/>
          <p:cNvSpPr>
            <a:spLocks noGrp="1" noChangeArrowheads="1"/>
          </p:cNvSpPr>
          <p:nvPr>
            <p:ph type="title"/>
          </p:nvPr>
        </p:nvSpPr>
        <p:spPr/>
        <p:txBody>
          <a:bodyPr/>
          <a:lstStyle/>
          <a:p>
            <a:pPr eaLnBrk="1" hangingPunct="1">
              <a:defRPr/>
            </a:pPr>
            <a:r>
              <a:rPr lang="el-GR" smtClean="0"/>
              <a:t>Μονοδιάστατοι πίνακες</a:t>
            </a:r>
          </a:p>
        </p:txBody>
      </p:sp>
      <p:sp>
        <p:nvSpPr>
          <p:cNvPr id="72709" name="Rectangle 5"/>
          <p:cNvSpPr>
            <a:spLocks noGrp="1" noChangeArrowheads="1"/>
          </p:cNvSpPr>
          <p:nvPr>
            <p:ph type="body" sz="half" idx="1"/>
          </p:nvPr>
        </p:nvSpPr>
        <p:spPr/>
        <p:txBody>
          <a:bodyPr/>
          <a:lstStyle/>
          <a:p>
            <a:pPr eaLnBrk="1" hangingPunct="1">
              <a:defRPr/>
            </a:pPr>
            <a:r>
              <a:rPr lang="el-GR" sz="2400" smtClean="0"/>
              <a:t>Παράδειγμα: Καταγραφή των θερμοκρασιών για κάθε ημέρα ενός μήνα</a:t>
            </a:r>
          </a:p>
          <a:p>
            <a:pPr eaLnBrk="1" hangingPunct="1">
              <a:defRPr/>
            </a:pPr>
            <a:r>
              <a:rPr lang="el-GR" sz="2400" smtClean="0"/>
              <a:t>Αποθηκεύουμε τις θερμοκρασίες σε πίνακα Θ, 30 στοιχείων</a:t>
            </a:r>
          </a:p>
          <a:p>
            <a:pPr eaLnBrk="1" hangingPunct="1">
              <a:defRPr/>
            </a:pPr>
            <a:r>
              <a:rPr lang="el-GR" sz="2400" smtClean="0"/>
              <a:t>Το </a:t>
            </a:r>
            <a:r>
              <a:rPr lang="en-US" sz="2400" smtClean="0"/>
              <a:t>i</a:t>
            </a:r>
            <a:r>
              <a:rPr lang="el-GR" sz="2400" smtClean="0"/>
              <a:t>-οστό στοιχείο του πίνακα είναι το Θ[</a:t>
            </a:r>
            <a:r>
              <a:rPr lang="en-US" sz="2400" smtClean="0"/>
              <a:t>i</a:t>
            </a:r>
            <a:r>
              <a:rPr lang="el-GR" sz="2400" smtClean="0"/>
              <a:t>]</a:t>
            </a:r>
          </a:p>
        </p:txBody>
      </p:sp>
      <p:grpSp>
        <p:nvGrpSpPr>
          <p:cNvPr id="2" name="Group 34"/>
          <p:cNvGrpSpPr>
            <a:grpSpLocks/>
          </p:cNvGrpSpPr>
          <p:nvPr/>
        </p:nvGrpSpPr>
        <p:grpSpPr bwMode="auto">
          <a:xfrm>
            <a:off x="5940425" y="2243138"/>
            <a:ext cx="504825" cy="3386137"/>
            <a:chOff x="3742" y="1413"/>
            <a:chExt cx="318" cy="2133"/>
          </a:xfrm>
        </p:grpSpPr>
        <p:sp>
          <p:nvSpPr>
            <p:cNvPr id="15376" name="Text Box 7"/>
            <p:cNvSpPr txBox="1">
              <a:spLocks noChangeArrowheads="1"/>
            </p:cNvSpPr>
            <p:nvPr/>
          </p:nvSpPr>
          <p:spPr bwMode="auto">
            <a:xfrm>
              <a:off x="3742" y="1413"/>
              <a:ext cx="318" cy="237"/>
            </a:xfrm>
            <a:prstGeom prst="rect">
              <a:avLst/>
            </a:prstGeom>
            <a:noFill/>
            <a:ln w="9525">
              <a:solidFill>
                <a:schemeClr val="tx1"/>
              </a:solidFill>
              <a:miter lim="800000"/>
              <a:headEnd/>
              <a:tailEnd/>
            </a:ln>
          </p:spPr>
          <p:txBody>
            <a:bodyPr>
              <a:spAutoFit/>
            </a:bodyPr>
            <a:lstStyle/>
            <a:p>
              <a:pPr>
                <a:spcBef>
                  <a:spcPct val="50000"/>
                </a:spcBef>
              </a:pPr>
              <a:r>
                <a:rPr lang="el-GR"/>
                <a:t>17</a:t>
              </a:r>
            </a:p>
          </p:txBody>
        </p:sp>
        <p:sp>
          <p:nvSpPr>
            <p:cNvPr id="15377" name="Text Box 8"/>
            <p:cNvSpPr txBox="1">
              <a:spLocks noChangeArrowheads="1"/>
            </p:cNvSpPr>
            <p:nvPr/>
          </p:nvSpPr>
          <p:spPr bwMode="auto">
            <a:xfrm>
              <a:off x="3742" y="1650"/>
              <a:ext cx="318" cy="237"/>
            </a:xfrm>
            <a:prstGeom prst="rect">
              <a:avLst/>
            </a:prstGeom>
            <a:noFill/>
            <a:ln w="9525">
              <a:solidFill>
                <a:schemeClr val="tx1"/>
              </a:solidFill>
              <a:miter lim="800000"/>
              <a:headEnd/>
              <a:tailEnd/>
            </a:ln>
          </p:spPr>
          <p:txBody>
            <a:bodyPr>
              <a:spAutoFit/>
            </a:bodyPr>
            <a:lstStyle/>
            <a:p>
              <a:pPr>
                <a:spcBef>
                  <a:spcPct val="50000"/>
                </a:spcBef>
              </a:pPr>
              <a:r>
                <a:rPr lang="el-GR"/>
                <a:t>19</a:t>
              </a:r>
            </a:p>
          </p:txBody>
        </p:sp>
        <p:sp>
          <p:nvSpPr>
            <p:cNvPr id="15378" name="Text Box 9"/>
            <p:cNvSpPr txBox="1">
              <a:spLocks noChangeArrowheads="1"/>
            </p:cNvSpPr>
            <p:nvPr/>
          </p:nvSpPr>
          <p:spPr bwMode="auto">
            <a:xfrm>
              <a:off x="3742" y="1887"/>
              <a:ext cx="318" cy="237"/>
            </a:xfrm>
            <a:prstGeom prst="rect">
              <a:avLst/>
            </a:prstGeom>
            <a:noFill/>
            <a:ln w="9525">
              <a:solidFill>
                <a:schemeClr val="tx1"/>
              </a:solidFill>
              <a:miter lim="800000"/>
              <a:headEnd/>
              <a:tailEnd/>
            </a:ln>
          </p:spPr>
          <p:txBody>
            <a:bodyPr>
              <a:spAutoFit/>
            </a:bodyPr>
            <a:lstStyle/>
            <a:p>
              <a:pPr>
                <a:spcBef>
                  <a:spcPct val="50000"/>
                </a:spcBef>
              </a:pPr>
              <a:r>
                <a:rPr lang="el-GR"/>
                <a:t>21</a:t>
              </a:r>
            </a:p>
          </p:txBody>
        </p:sp>
        <p:sp>
          <p:nvSpPr>
            <p:cNvPr id="15379" name="Text Box 10"/>
            <p:cNvSpPr txBox="1">
              <a:spLocks noChangeArrowheads="1"/>
            </p:cNvSpPr>
            <p:nvPr/>
          </p:nvSpPr>
          <p:spPr bwMode="auto">
            <a:xfrm>
              <a:off x="3742" y="2124"/>
              <a:ext cx="318" cy="237"/>
            </a:xfrm>
            <a:prstGeom prst="rect">
              <a:avLst/>
            </a:prstGeom>
            <a:noFill/>
            <a:ln w="9525">
              <a:solidFill>
                <a:schemeClr val="tx1"/>
              </a:solidFill>
              <a:miter lim="800000"/>
              <a:headEnd/>
              <a:tailEnd/>
            </a:ln>
          </p:spPr>
          <p:txBody>
            <a:bodyPr>
              <a:spAutoFit/>
            </a:bodyPr>
            <a:lstStyle/>
            <a:p>
              <a:pPr>
                <a:spcBef>
                  <a:spcPct val="50000"/>
                </a:spcBef>
              </a:pPr>
              <a:r>
                <a:rPr lang="el-GR"/>
                <a:t>20</a:t>
              </a:r>
            </a:p>
          </p:txBody>
        </p:sp>
        <p:sp>
          <p:nvSpPr>
            <p:cNvPr id="15380" name="Text Box 11"/>
            <p:cNvSpPr txBox="1">
              <a:spLocks noChangeArrowheads="1"/>
            </p:cNvSpPr>
            <p:nvPr/>
          </p:nvSpPr>
          <p:spPr bwMode="auto">
            <a:xfrm>
              <a:off x="3742" y="2361"/>
              <a:ext cx="318" cy="237"/>
            </a:xfrm>
            <a:prstGeom prst="rect">
              <a:avLst/>
            </a:prstGeom>
            <a:noFill/>
            <a:ln w="9525">
              <a:solidFill>
                <a:schemeClr val="tx1"/>
              </a:solidFill>
              <a:miter lim="800000"/>
              <a:headEnd/>
              <a:tailEnd/>
            </a:ln>
          </p:spPr>
          <p:txBody>
            <a:bodyPr>
              <a:spAutoFit/>
            </a:bodyPr>
            <a:lstStyle/>
            <a:p>
              <a:pPr>
                <a:spcBef>
                  <a:spcPct val="50000"/>
                </a:spcBef>
              </a:pPr>
              <a:r>
                <a:rPr lang="el-GR"/>
                <a:t>19</a:t>
              </a:r>
            </a:p>
          </p:txBody>
        </p:sp>
        <p:sp>
          <p:nvSpPr>
            <p:cNvPr id="15381" name="Text Box 12"/>
            <p:cNvSpPr txBox="1">
              <a:spLocks noChangeArrowheads="1"/>
            </p:cNvSpPr>
            <p:nvPr/>
          </p:nvSpPr>
          <p:spPr bwMode="auto">
            <a:xfrm>
              <a:off x="3742" y="2598"/>
              <a:ext cx="318" cy="237"/>
            </a:xfrm>
            <a:prstGeom prst="rect">
              <a:avLst/>
            </a:prstGeom>
            <a:noFill/>
            <a:ln w="9525">
              <a:solidFill>
                <a:schemeClr val="tx1"/>
              </a:solidFill>
              <a:miter lim="800000"/>
              <a:headEnd/>
              <a:tailEnd/>
            </a:ln>
          </p:spPr>
          <p:txBody>
            <a:bodyPr>
              <a:spAutoFit/>
            </a:bodyPr>
            <a:lstStyle/>
            <a:p>
              <a:pPr>
                <a:spcBef>
                  <a:spcPct val="50000"/>
                </a:spcBef>
              </a:pPr>
              <a:r>
                <a:rPr lang="el-GR"/>
                <a:t>15</a:t>
              </a:r>
            </a:p>
          </p:txBody>
        </p:sp>
        <p:sp>
          <p:nvSpPr>
            <p:cNvPr id="15382" name="Text Box 13"/>
            <p:cNvSpPr txBox="1">
              <a:spLocks noChangeArrowheads="1"/>
            </p:cNvSpPr>
            <p:nvPr/>
          </p:nvSpPr>
          <p:spPr bwMode="auto">
            <a:xfrm>
              <a:off x="3742" y="2835"/>
              <a:ext cx="318" cy="237"/>
            </a:xfrm>
            <a:prstGeom prst="rect">
              <a:avLst/>
            </a:prstGeom>
            <a:noFill/>
            <a:ln w="9525">
              <a:solidFill>
                <a:schemeClr val="tx1"/>
              </a:solidFill>
              <a:miter lim="800000"/>
              <a:headEnd/>
              <a:tailEnd/>
            </a:ln>
          </p:spPr>
          <p:txBody>
            <a:bodyPr>
              <a:spAutoFit/>
            </a:bodyPr>
            <a:lstStyle/>
            <a:p>
              <a:pPr>
                <a:spcBef>
                  <a:spcPct val="50000"/>
                </a:spcBef>
              </a:pPr>
              <a:r>
                <a:rPr lang="el-GR"/>
                <a:t>10</a:t>
              </a:r>
            </a:p>
          </p:txBody>
        </p:sp>
        <p:sp>
          <p:nvSpPr>
            <p:cNvPr id="15383" name="Text Box 14"/>
            <p:cNvSpPr txBox="1">
              <a:spLocks noChangeArrowheads="1"/>
            </p:cNvSpPr>
            <p:nvPr/>
          </p:nvSpPr>
          <p:spPr bwMode="auto">
            <a:xfrm>
              <a:off x="3742" y="3072"/>
              <a:ext cx="318" cy="237"/>
            </a:xfrm>
            <a:prstGeom prst="rect">
              <a:avLst/>
            </a:prstGeom>
            <a:noFill/>
            <a:ln w="9525">
              <a:solidFill>
                <a:schemeClr val="tx1"/>
              </a:solidFill>
              <a:miter lim="800000"/>
              <a:headEnd/>
              <a:tailEnd/>
            </a:ln>
          </p:spPr>
          <p:txBody>
            <a:bodyPr>
              <a:spAutoFit/>
            </a:bodyPr>
            <a:lstStyle/>
            <a:p>
              <a:pPr>
                <a:spcBef>
                  <a:spcPct val="50000"/>
                </a:spcBef>
              </a:pPr>
              <a:r>
                <a:rPr lang="el-GR"/>
                <a:t>9</a:t>
              </a:r>
            </a:p>
          </p:txBody>
        </p:sp>
        <p:sp>
          <p:nvSpPr>
            <p:cNvPr id="15384" name="Text Box 15"/>
            <p:cNvSpPr txBox="1">
              <a:spLocks noChangeArrowheads="1"/>
            </p:cNvSpPr>
            <p:nvPr/>
          </p:nvSpPr>
          <p:spPr bwMode="auto">
            <a:xfrm>
              <a:off x="3742" y="3309"/>
              <a:ext cx="318" cy="237"/>
            </a:xfrm>
            <a:prstGeom prst="rect">
              <a:avLst/>
            </a:prstGeom>
            <a:noFill/>
            <a:ln w="9525">
              <a:solidFill>
                <a:schemeClr val="tx1"/>
              </a:solidFill>
              <a:miter lim="800000"/>
              <a:headEnd/>
              <a:tailEnd/>
            </a:ln>
          </p:spPr>
          <p:txBody>
            <a:bodyPr>
              <a:spAutoFit/>
            </a:bodyPr>
            <a:lstStyle/>
            <a:p>
              <a:pPr>
                <a:spcBef>
                  <a:spcPct val="50000"/>
                </a:spcBef>
              </a:pPr>
              <a:r>
                <a:rPr lang="el-GR"/>
                <a:t>8</a:t>
              </a:r>
            </a:p>
          </p:txBody>
        </p:sp>
      </p:grpSp>
      <p:grpSp>
        <p:nvGrpSpPr>
          <p:cNvPr id="3" name="Group 35"/>
          <p:cNvGrpSpPr>
            <a:grpSpLocks/>
          </p:cNvGrpSpPr>
          <p:nvPr/>
        </p:nvGrpSpPr>
        <p:grpSpPr bwMode="auto">
          <a:xfrm>
            <a:off x="6854825" y="2243138"/>
            <a:ext cx="615950" cy="3376612"/>
            <a:chOff x="4318" y="1413"/>
            <a:chExt cx="388" cy="2127"/>
          </a:xfrm>
        </p:grpSpPr>
        <p:sp>
          <p:nvSpPr>
            <p:cNvPr id="15367" name="Text Box 25"/>
            <p:cNvSpPr txBox="1">
              <a:spLocks noChangeArrowheads="1"/>
            </p:cNvSpPr>
            <p:nvPr/>
          </p:nvSpPr>
          <p:spPr bwMode="auto">
            <a:xfrm>
              <a:off x="4318" y="1413"/>
              <a:ext cx="388" cy="231"/>
            </a:xfrm>
            <a:prstGeom prst="rect">
              <a:avLst/>
            </a:prstGeom>
            <a:noFill/>
            <a:ln w="9525">
              <a:noFill/>
              <a:miter lim="800000"/>
              <a:headEnd/>
              <a:tailEnd/>
            </a:ln>
          </p:spPr>
          <p:txBody>
            <a:bodyPr wrap="none">
              <a:spAutoFit/>
            </a:bodyPr>
            <a:lstStyle/>
            <a:p>
              <a:pPr>
                <a:spcBef>
                  <a:spcPct val="50000"/>
                </a:spcBef>
              </a:pPr>
              <a:r>
                <a:rPr lang="el-GR"/>
                <a:t>Θ[1]</a:t>
              </a:r>
            </a:p>
          </p:txBody>
        </p:sp>
        <p:sp>
          <p:nvSpPr>
            <p:cNvPr id="15368" name="Text Box 26"/>
            <p:cNvSpPr txBox="1">
              <a:spLocks noChangeArrowheads="1"/>
            </p:cNvSpPr>
            <p:nvPr/>
          </p:nvSpPr>
          <p:spPr bwMode="auto">
            <a:xfrm>
              <a:off x="4318" y="1650"/>
              <a:ext cx="388" cy="231"/>
            </a:xfrm>
            <a:prstGeom prst="rect">
              <a:avLst/>
            </a:prstGeom>
            <a:noFill/>
            <a:ln w="9525">
              <a:noFill/>
              <a:miter lim="800000"/>
              <a:headEnd/>
              <a:tailEnd/>
            </a:ln>
          </p:spPr>
          <p:txBody>
            <a:bodyPr wrap="none">
              <a:spAutoFit/>
            </a:bodyPr>
            <a:lstStyle/>
            <a:p>
              <a:pPr>
                <a:spcBef>
                  <a:spcPct val="50000"/>
                </a:spcBef>
              </a:pPr>
              <a:r>
                <a:rPr lang="el-GR"/>
                <a:t>Θ[2]</a:t>
              </a:r>
            </a:p>
          </p:txBody>
        </p:sp>
        <p:sp>
          <p:nvSpPr>
            <p:cNvPr id="15369" name="Text Box 27"/>
            <p:cNvSpPr txBox="1">
              <a:spLocks noChangeArrowheads="1"/>
            </p:cNvSpPr>
            <p:nvPr/>
          </p:nvSpPr>
          <p:spPr bwMode="auto">
            <a:xfrm>
              <a:off x="4318" y="1887"/>
              <a:ext cx="388" cy="231"/>
            </a:xfrm>
            <a:prstGeom prst="rect">
              <a:avLst/>
            </a:prstGeom>
            <a:noFill/>
            <a:ln w="9525">
              <a:noFill/>
              <a:miter lim="800000"/>
              <a:headEnd/>
              <a:tailEnd/>
            </a:ln>
          </p:spPr>
          <p:txBody>
            <a:bodyPr wrap="none">
              <a:spAutoFit/>
            </a:bodyPr>
            <a:lstStyle/>
            <a:p>
              <a:pPr>
                <a:spcBef>
                  <a:spcPct val="50000"/>
                </a:spcBef>
              </a:pPr>
              <a:r>
                <a:rPr lang="el-GR"/>
                <a:t>Θ[3]</a:t>
              </a:r>
            </a:p>
          </p:txBody>
        </p:sp>
        <p:sp>
          <p:nvSpPr>
            <p:cNvPr id="15370" name="Text Box 28"/>
            <p:cNvSpPr txBox="1">
              <a:spLocks noChangeArrowheads="1"/>
            </p:cNvSpPr>
            <p:nvPr/>
          </p:nvSpPr>
          <p:spPr bwMode="auto">
            <a:xfrm>
              <a:off x="4318" y="2124"/>
              <a:ext cx="388" cy="231"/>
            </a:xfrm>
            <a:prstGeom prst="rect">
              <a:avLst/>
            </a:prstGeom>
            <a:noFill/>
            <a:ln w="9525">
              <a:noFill/>
              <a:miter lim="800000"/>
              <a:headEnd/>
              <a:tailEnd/>
            </a:ln>
          </p:spPr>
          <p:txBody>
            <a:bodyPr wrap="none">
              <a:spAutoFit/>
            </a:bodyPr>
            <a:lstStyle/>
            <a:p>
              <a:pPr>
                <a:spcBef>
                  <a:spcPct val="50000"/>
                </a:spcBef>
              </a:pPr>
              <a:r>
                <a:rPr lang="el-GR"/>
                <a:t>Θ[4]</a:t>
              </a:r>
            </a:p>
          </p:txBody>
        </p:sp>
        <p:sp>
          <p:nvSpPr>
            <p:cNvPr id="15371" name="Text Box 29"/>
            <p:cNvSpPr txBox="1">
              <a:spLocks noChangeArrowheads="1"/>
            </p:cNvSpPr>
            <p:nvPr/>
          </p:nvSpPr>
          <p:spPr bwMode="auto">
            <a:xfrm>
              <a:off x="4318" y="2361"/>
              <a:ext cx="388" cy="231"/>
            </a:xfrm>
            <a:prstGeom prst="rect">
              <a:avLst/>
            </a:prstGeom>
            <a:noFill/>
            <a:ln w="9525">
              <a:noFill/>
              <a:miter lim="800000"/>
              <a:headEnd/>
              <a:tailEnd/>
            </a:ln>
          </p:spPr>
          <p:txBody>
            <a:bodyPr wrap="none">
              <a:spAutoFit/>
            </a:bodyPr>
            <a:lstStyle/>
            <a:p>
              <a:pPr>
                <a:spcBef>
                  <a:spcPct val="50000"/>
                </a:spcBef>
              </a:pPr>
              <a:r>
                <a:rPr lang="el-GR"/>
                <a:t>Θ[5]</a:t>
              </a:r>
            </a:p>
          </p:txBody>
        </p:sp>
        <p:sp>
          <p:nvSpPr>
            <p:cNvPr id="15372" name="Text Box 30"/>
            <p:cNvSpPr txBox="1">
              <a:spLocks noChangeArrowheads="1"/>
            </p:cNvSpPr>
            <p:nvPr/>
          </p:nvSpPr>
          <p:spPr bwMode="auto">
            <a:xfrm>
              <a:off x="4318" y="2598"/>
              <a:ext cx="388" cy="231"/>
            </a:xfrm>
            <a:prstGeom prst="rect">
              <a:avLst/>
            </a:prstGeom>
            <a:noFill/>
            <a:ln w="9525">
              <a:noFill/>
              <a:miter lim="800000"/>
              <a:headEnd/>
              <a:tailEnd/>
            </a:ln>
          </p:spPr>
          <p:txBody>
            <a:bodyPr wrap="none">
              <a:spAutoFit/>
            </a:bodyPr>
            <a:lstStyle/>
            <a:p>
              <a:pPr>
                <a:spcBef>
                  <a:spcPct val="50000"/>
                </a:spcBef>
              </a:pPr>
              <a:r>
                <a:rPr lang="el-GR"/>
                <a:t>Θ[6]</a:t>
              </a:r>
            </a:p>
          </p:txBody>
        </p:sp>
        <p:sp>
          <p:nvSpPr>
            <p:cNvPr id="15373" name="Text Box 31"/>
            <p:cNvSpPr txBox="1">
              <a:spLocks noChangeArrowheads="1"/>
            </p:cNvSpPr>
            <p:nvPr/>
          </p:nvSpPr>
          <p:spPr bwMode="auto">
            <a:xfrm>
              <a:off x="4318" y="2835"/>
              <a:ext cx="388" cy="231"/>
            </a:xfrm>
            <a:prstGeom prst="rect">
              <a:avLst/>
            </a:prstGeom>
            <a:noFill/>
            <a:ln w="9525">
              <a:noFill/>
              <a:miter lim="800000"/>
              <a:headEnd/>
              <a:tailEnd/>
            </a:ln>
          </p:spPr>
          <p:txBody>
            <a:bodyPr wrap="none">
              <a:spAutoFit/>
            </a:bodyPr>
            <a:lstStyle/>
            <a:p>
              <a:pPr>
                <a:spcBef>
                  <a:spcPct val="50000"/>
                </a:spcBef>
              </a:pPr>
              <a:r>
                <a:rPr lang="el-GR"/>
                <a:t>Θ[7]</a:t>
              </a:r>
            </a:p>
          </p:txBody>
        </p:sp>
        <p:sp>
          <p:nvSpPr>
            <p:cNvPr id="15374" name="Text Box 32"/>
            <p:cNvSpPr txBox="1">
              <a:spLocks noChangeArrowheads="1"/>
            </p:cNvSpPr>
            <p:nvPr/>
          </p:nvSpPr>
          <p:spPr bwMode="auto">
            <a:xfrm>
              <a:off x="4318" y="3072"/>
              <a:ext cx="388" cy="231"/>
            </a:xfrm>
            <a:prstGeom prst="rect">
              <a:avLst/>
            </a:prstGeom>
            <a:noFill/>
            <a:ln w="9525">
              <a:noFill/>
              <a:miter lim="800000"/>
              <a:headEnd/>
              <a:tailEnd/>
            </a:ln>
          </p:spPr>
          <p:txBody>
            <a:bodyPr wrap="none">
              <a:spAutoFit/>
            </a:bodyPr>
            <a:lstStyle/>
            <a:p>
              <a:pPr>
                <a:spcBef>
                  <a:spcPct val="50000"/>
                </a:spcBef>
              </a:pPr>
              <a:r>
                <a:rPr lang="el-GR"/>
                <a:t>Θ[8]</a:t>
              </a:r>
            </a:p>
          </p:txBody>
        </p:sp>
        <p:sp>
          <p:nvSpPr>
            <p:cNvPr id="15375" name="Text Box 33"/>
            <p:cNvSpPr txBox="1">
              <a:spLocks noChangeArrowheads="1"/>
            </p:cNvSpPr>
            <p:nvPr/>
          </p:nvSpPr>
          <p:spPr bwMode="auto">
            <a:xfrm>
              <a:off x="4318" y="3309"/>
              <a:ext cx="388" cy="231"/>
            </a:xfrm>
            <a:prstGeom prst="rect">
              <a:avLst/>
            </a:prstGeom>
            <a:noFill/>
            <a:ln w="9525">
              <a:noFill/>
              <a:miter lim="800000"/>
              <a:headEnd/>
              <a:tailEnd/>
            </a:ln>
          </p:spPr>
          <p:txBody>
            <a:bodyPr wrap="none">
              <a:spAutoFit/>
            </a:bodyPr>
            <a:lstStyle/>
            <a:p>
              <a:pPr>
                <a:spcBef>
                  <a:spcPct val="50000"/>
                </a:spcBef>
              </a:pPr>
              <a:r>
                <a:rPr lang="el-GR"/>
                <a:t>Θ[9]</a:t>
              </a:r>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270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270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270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5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74754" name="Rectangle 2"/>
          <p:cNvSpPr>
            <a:spLocks noGrp="1" noChangeArrowheads="1"/>
          </p:cNvSpPr>
          <p:nvPr>
            <p:ph type="title"/>
          </p:nvPr>
        </p:nvSpPr>
        <p:spPr/>
        <p:txBody>
          <a:bodyPr/>
          <a:lstStyle/>
          <a:p>
            <a:pPr eaLnBrk="1" hangingPunct="1">
              <a:defRPr/>
            </a:pPr>
            <a:r>
              <a:rPr lang="el-GR" smtClean="0"/>
              <a:t>Μονοδιάστατοι πίνακες</a:t>
            </a:r>
          </a:p>
        </p:txBody>
      </p:sp>
      <p:sp>
        <p:nvSpPr>
          <p:cNvPr id="74755" name="Rectangle 3"/>
          <p:cNvSpPr>
            <a:spLocks noGrp="1" noChangeArrowheads="1"/>
          </p:cNvSpPr>
          <p:nvPr>
            <p:ph type="body" sz="half" idx="1"/>
          </p:nvPr>
        </p:nvSpPr>
        <p:spPr>
          <a:xfrm>
            <a:off x="1066800" y="1981200"/>
            <a:ext cx="5527675" cy="4114800"/>
          </a:xfrm>
        </p:spPr>
        <p:txBody>
          <a:bodyPr/>
          <a:lstStyle/>
          <a:p>
            <a:pPr eaLnBrk="1" hangingPunct="1">
              <a:lnSpc>
                <a:spcPct val="90000"/>
              </a:lnSpc>
              <a:buFont typeface="Wingdings" pitchFamily="2" charset="2"/>
              <a:buNone/>
              <a:defRPr/>
            </a:pPr>
            <a:r>
              <a:rPr lang="el-GR" b="1" smtClean="0"/>
              <a:t>ΠΡΟΓΡΑΜΜΑ</a:t>
            </a:r>
            <a:r>
              <a:rPr lang="el-GR" smtClean="0"/>
              <a:t> Θερμοκρασίες</a:t>
            </a:r>
          </a:p>
          <a:p>
            <a:pPr eaLnBrk="1" hangingPunct="1">
              <a:lnSpc>
                <a:spcPct val="90000"/>
              </a:lnSpc>
              <a:buFont typeface="Wingdings" pitchFamily="2" charset="2"/>
              <a:buNone/>
              <a:defRPr/>
            </a:pPr>
            <a:r>
              <a:rPr lang="el-GR" b="1" smtClean="0"/>
              <a:t>ΜΕΤΑΒΛΗΤΕΣ</a:t>
            </a:r>
          </a:p>
          <a:p>
            <a:pPr eaLnBrk="1" hangingPunct="1">
              <a:lnSpc>
                <a:spcPct val="90000"/>
              </a:lnSpc>
              <a:buFont typeface="Wingdings" pitchFamily="2" charset="2"/>
              <a:buNone/>
              <a:defRPr/>
            </a:pPr>
            <a:r>
              <a:rPr lang="el-GR" smtClean="0"/>
              <a:t>  </a:t>
            </a:r>
            <a:r>
              <a:rPr lang="el-GR" b="1" smtClean="0"/>
              <a:t>ΑΚΕΡΑΙΕΣ:</a:t>
            </a:r>
            <a:r>
              <a:rPr lang="el-GR" smtClean="0"/>
              <a:t> Θ</a:t>
            </a:r>
            <a:r>
              <a:rPr lang="el-GR" b="1" smtClean="0"/>
              <a:t>[</a:t>
            </a:r>
            <a:r>
              <a:rPr lang="el-GR" smtClean="0"/>
              <a:t>30</a:t>
            </a:r>
            <a:r>
              <a:rPr lang="el-GR" b="1" smtClean="0"/>
              <a:t>],</a:t>
            </a:r>
            <a:r>
              <a:rPr lang="el-GR" smtClean="0"/>
              <a:t> ι</a:t>
            </a:r>
          </a:p>
          <a:p>
            <a:pPr eaLnBrk="1" hangingPunct="1">
              <a:lnSpc>
                <a:spcPct val="90000"/>
              </a:lnSpc>
              <a:buFont typeface="Wingdings" pitchFamily="2" charset="2"/>
              <a:buNone/>
              <a:defRPr/>
            </a:pPr>
            <a:r>
              <a:rPr lang="el-GR" b="1" smtClean="0"/>
              <a:t>ΑΡΧΗ</a:t>
            </a:r>
          </a:p>
          <a:p>
            <a:pPr eaLnBrk="1" hangingPunct="1">
              <a:lnSpc>
                <a:spcPct val="90000"/>
              </a:lnSpc>
              <a:buFont typeface="Wingdings" pitchFamily="2" charset="2"/>
              <a:buNone/>
              <a:defRPr/>
            </a:pPr>
            <a:r>
              <a:rPr lang="el-GR" smtClean="0"/>
              <a:t>  </a:t>
            </a:r>
            <a:r>
              <a:rPr lang="el-GR" b="1" smtClean="0"/>
              <a:t>ΓΙΑ</a:t>
            </a:r>
            <a:r>
              <a:rPr lang="el-GR" smtClean="0"/>
              <a:t> ι </a:t>
            </a:r>
            <a:r>
              <a:rPr lang="el-GR" b="1" smtClean="0"/>
              <a:t>ΑΠΟ</a:t>
            </a:r>
            <a:r>
              <a:rPr lang="el-GR" smtClean="0"/>
              <a:t> 1 </a:t>
            </a:r>
            <a:r>
              <a:rPr lang="el-GR" b="1" smtClean="0"/>
              <a:t>ΜΕΧΡΙ</a:t>
            </a:r>
            <a:r>
              <a:rPr lang="el-GR" smtClean="0"/>
              <a:t> 30</a:t>
            </a:r>
          </a:p>
          <a:p>
            <a:pPr eaLnBrk="1" hangingPunct="1">
              <a:lnSpc>
                <a:spcPct val="90000"/>
              </a:lnSpc>
              <a:buFont typeface="Wingdings" pitchFamily="2" charset="2"/>
              <a:buNone/>
              <a:defRPr/>
            </a:pPr>
            <a:r>
              <a:rPr lang="el-GR" smtClean="0"/>
              <a:t>    </a:t>
            </a:r>
            <a:r>
              <a:rPr lang="el-GR" b="1" smtClean="0"/>
              <a:t>ΔΙΑΒΑΣΕ</a:t>
            </a:r>
            <a:r>
              <a:rPr lang="el-GR" smtClean="0"/>
              <a:t> Θ</a:t>
            </a:r>
            <a:r>
              <a:rPr lang="el-GR" b="1" smtClean="0"/>
              <a:t>[</a:t>
            </a:r>
            <a:r>
              <a:rPr lang="el-GR" smtClean="0"/>
              <a:t>ι</a:t>
            </a:r>
            <a:r>
              <a:rPr lang="el-GR" b="1" smtClean="0"/>
              <a:t>]</a:t>
            </a:r>
          </a:p>
          <a:p>
            <a:pPr eaLnBrk="1" hangingPunct="1">
              <a:lnSpc>
                <a:spcPct val="90000"/>
              </a:lnSpc>
              <a:buFont typeface="Wingdings" pitchFamily="2" charset="2"/>
              <a:buNone/>
              <a:defRPr/>
            </a:pPr>
            <a:r>
              <a:rPr lang="el-GR" smtClean="0"/>
              <a:t>  </a:t>
            </a:r>
            <a:r>
              <a:rPr lang="el-GR" b="1" smtClean="0"/>
              <a:t>ΤΕΛΟΣ_ΕΠΑΝΑΛΗΨΗΣ</a:t>
            </a:r>
          </a:p>
          <a:p>
            <a:pPr eaLnBrk="1" hangingPunct="1">
              <a:lnSpc>
                <a:spcPct val="90000"/>
              </a:lnSpc>
              <a:buFont typeface="Wingdings" pitchFamily="2" charset="2"/>
              <a:buNone/>
              <a:defRPr/>
            </a:pPr>
            <a:r>
              <a:rPr lang="el-GR" b="1" smtClean="0"/>
              <a:t>ΤΕΛΟΣ_ΠΡΟΓΡΑΜΜΑΤΟΣ</a:t>
            </a:r>
            <a:r>
              <a:rPr lang="el-GR" sz="4000" smtClean="0"/>
              <a:t> </a:t>
            </a:r>
          </a:p>
        </p:txBody>
      </p:sp>
      <p:grpSp>
        <p:nvGrpSpPr>
          <p:cNvPr id="2" name="Group 4"/>
          <p:cNvGrpSpPr>
            <a:grpSpLocks/>
          </p:cNvGrpSpPr>
          <p:nvPr/>
        </p:nvGrpSpPr>
        <p:grpSpPr bwMode="auto">
          <a:xfrm>
            <a:off x="7080250" y="2243138"/>
            <a:ext cx="504825" cy="3386137"/>
            <a:chOff x="3742" y="1413"/>
            <a:chExt cx="318" cy="2133"/>
          </a:xfrm>
        </p:grpSpPr>
        <p:sp>
          <p:nvSpPr>
            <p:cNvPr id="16400" name="Text Box 5"/>
            <p:cNvSpPr txBox="1">
              <a:spLocks noChangeArrowheads="1"/>
            </p:cNvSpPr>
            <p:nvPr/>
          </p:nvSpPr>
          <p:spPr bwMode="auto">
            <a:xfrm>
              <a:off x="3742" y="1413"/>
              <a:ext cx="318" cy="237"/>
            </a:xfrm>
            <a:prstGeom prst="rect">
              <a:avLst/>
            </a:prstGeom>
            <a:noFill/>
            <a:ln w="9525">
              <a:solidFill>
                <a:schemeClr val="tx1"/>
              </a:solidFill>
              <a:miter lim="800000"/>
              <a:headEnd/>
              <a:tailEnd/>
            </a:ln>
          </p:spPr>
          <p:txBody>
            <a:bodyPr>
              <a:spAutoFit/>
            </a:bodyPr>
            <a:lstStyle/>
            <a:p>
              <a:pPr>
                <a:spcBef>
                  <a:spcPct val="50000"/>
                </a:spcBef>
              </a:pPr>
              <a:r>
                <a:rPr lang="el-GR"/>
                <a:t>17</a:t>
              </a:r>
            </a:p>
          </p:txBody>
        </p:sp>
        <p:sp>
          <p:nvSpPr>
            <p:cNvPr id="16401" name="Text Box 6"/>
            <p:cNvSpPr txBox="1">
              <a:spLocks noChangeArrowheads="1"/>
            </p:cNvSpPr>
            <p:nvPr/>
          </p:nvSpPr>
          <p:spPr bwMode="auto">
            <a:xfrm>
              <a:off x="3742" y="1650"/>
              <a:ext cx="318" cy="237"/>
            </a:xfrm>
            <a:prstGeom prst="rect">
              <a:avLst/>
            </a:prstGeom>
            <a:noFill/>
            <a:ln w="9525">
              <a:solidFill>
                <a:schemeClr val="tx1"/>
              </a:solidFill>
              <a:miter lim="800000"/>
              <a:headEnd/>
              <a:tailEnd/>
            </a:ln>
          </p:spPr>
          <p:txBody>
            <a:bodyPr>
              <a:spAutoFit/>
            </a:bodyPr>
            <a:lstStyle/>
            <a:p>
              <a:pPr>
                <a:spcBef>
                  <a:spcPct val="50000"/>
                </a:spcBef>
              </a:pPr>
              <a:r>
                <a:rPr lang="el-GR"/>
                <a:t>19</a:t>
              </a:r>
            </a:p>
          </p:txBody>
        </p:sp>
        <p:sp>
          <p:nvSpPr>
            <p:cNvPr id="16402" name="Text Box 7"/>
            <p:cNvSpPr txBox="1">
              <a:spLocks noChangeArrowheads="1"/>
            </p:cNvSpPr>
            <p:nvPr/>
          </p:nvSpPr>
          <p:spPr bwMode="auto">
            <a:xfrm>
              <a:off x="3742" y="1887"/>
              <a:ext cx="318" cy="237"/>
            </a:xfrm>
            <a:prstGeom prst="rect">
              <a:avLst/>
            </a:prstGeom>
            <a:noFill/>
            <a:ln w="9525">
              <a:solidFill>
                <a:schemeClr val="tx1"/>
              </a:solidFill>
              <a:miter lim="800000"/>
              <a:headEnd/>
              <a:tailEnd/>
            </a:ln>
          </p:spPr>
          <p:txBody>
            <a:bodyPr>
              <a:spAutoFit/>
            </a:bodyPr>
            <a:lstStyle/>
            <a:p>
              <a:pPr>
                <a:spcBef>
                  <a:spcPct val="50000"/>
                </a:spcBef>
              </a:pPr>
              <a:r>
                <a:rPr lang="el-GR"/>
                <a:t>21</a:t>
              </a:r>
            </a:p>
          </p:txBody>
        </p:sp>
        <p:sp>
          <p:nvSpPr>
            <p:cNvPr id="16403" name="Text Box 8"/>
            <p:cNvSpPr txBox="1">
              <a:spLocks noChangeArrowheads="1"/>
            </p:cNvSpPr>
            <p:nvPr/>
          </p:nvSpPr>
          <p:spPr bwMode="auto">
            <a:xfrm>
              <a:off x="3742" y="2124"/>
              <a:ext cx="318" cy="237"/>
            </a:xfrm>
            <a:prstGeom prst="rect">
              <a:avLst/>
            </a:prstGeom>
            <a:noFill/>
            <a:ln w="9525">
              <a:solidFill>
                <a:schemeClr val="tx1"/>
              </a:solidFill>
              <a:miter lim="800000"/>
              <a:headEnd/>
              <a:tailEnd/>
            </a:ln>
          </p:spPr>
          <p:txBody>
            <a:bodyPr>
              <a:spAutoFit/>
            </a:bodyPr>
            <a:lstStyle/>
            <a:p>
              <a:pPr>
                <a:spcBef>
                  <a:spcPct val="50000"/>
                </a:spcBef>
              </a:pPr>
              <a:r>
                <a:rPr lang="el-GR"/>
                <a:t>20</a:t>
              </a:r>
            </a:p>
          </p:txBody>
        </p:sp>
        <p:sp>
          <p:nvSpPr>
            <p:cNvPr id="16404" name="Text Box 9"/>
            <p:cNvSpPr txBox="1">
              <a:spLocks noChangeArrowheads="1"/>
            </p:cNvSpPr>
            <p:nvPr/>
          </p:nvSpPr>
          <p:spPr bwMode="auto">
            <a:xfrm>
              <a:off x="3742" y="2361"/>
              <a:ext cx="318" cy="237"/>
            </a:xfrm>
            <a:prstGeom prst="rect">
              <a:avLst/>
            </a:prstGeom>
            <a:noFill/>
            <a:ln w="9525">
              <a:solidFill>
                <a:schemeClr val="tx1"/>
              </a:solidFill>
              <a:miter lim="800000"/>
              <a:headEnd/>
              <a:tailEnd/>
            </a:ln>
          </p:spPr>
          <p:txBody>
            <a:bodyPr>
              <a:spAutoFit/>
            </a:bodyPr>
            <a:lstStyle/>
            <a:p>
              <a:pPr>
                <a:spcBef>
                  <a:spcPct val="50000"/>
                </a:spcBef>
              </a:pPr>
              <a:r>
                <a:rPr lang="el-GR"/>
                <a:t>19</a:t>
              </a:r>
            </a:p>
          </p:txBody>
        </p:sp>
        <p:sp>
          <p:nvSpPr>
            <p:cNvPr id="16405" name="Text Box 10"/>
            <p:cNvSpPr txBox="1">
              <a:spLocks noChangeArrowheads="1"/>
            </p:cNvSpPr>
            <p:nvPr/>
          </p:nvSpPr>
          <p:spPr bwMode="auto">
            <a:xfrm>
              <a:off x="3742" y="2598"/>
              <a:ext cx="318" cy="237"/>
            </a:xfrm>
            <a:prstGeom prst="rect">
              <a:avLst/>
            </a:prstGeom>
            <a:noFill/>
            <a:ln w="9525">
              <a:solidFill>
                <a:schemeClr val="tx1"/>
              </a:solidFill>
              <a:miter lim="800000"/>
              <a:headEnd/>
              <a:tailEnd/>
            </a:ln>
          </p:spPr>
          <p:txBody>
            <a:bodyPr>
              <a:spAutoFit/>
            </a:bodyPr>
            <a:lstStyle/>
            <a:p>
              <a:pPr>
                <a:spcBef>
                  <a:spcPct val="50000"/>
                </a:spcBef>
              </a:pPr>
              <a:r>
                <a:rPr lang="el-GR"/>
                <a:t>15</a:t>
              </a:r>
            </a:p>
          </p:txBody>
        </p:sp>
        <p:sp>
          <p:nvSpPr>
            <p:cNvPr id="16406" name="Text Box 11"/>
            <p:cNvSpPr txBox="1">
              <a:spLocks noChangeArrowheads="1"/>
            </p:cNvSpPr>
            <p:nvPr/>
          </p:nvSpPr>
          <p:spPr bwMode="auto">
            <a:xfrm>
              <a:off x="3742" y="2835"/>
              <a:ext cx="318" cy="237"/>
            </a:xfrm>
            <a:prstGeom prst="rect">
              <a:avLst/>
            </a:prstGeom>
            <a:noFill/>
            <a:ln w="9525">
              <a:solidFill>
                <a:schemeClr val="tx1"/>
              </a:solidFill>
              <a:miter lim="800000"/>
              <a:headEnd/>
              <a:tailEnd/>
            </a:ln>
          </p:spPr>
          <p:txBody>
            <a:bodyPr>
              <a:spAutoFit/>
            </a:bodyPr>
            <a:lstStyle/>
            <a:p>
              <a:pPr>
                <a:spcBef>
                  <a:spcPct val="50000"/>
                </a:spcBef>
              </a:pPr>
              <a:r>
                <a:rPr lang="el-GR"/>
                <a:t>10</a:t>
              </a:r>
            </a:p>
          </p:txBody>
        </p:sp>
        <p:sp>
          <p:nvSpPr>
            <p:cNvPr id="16407" name="Text Box 12"/>
            <p:cNvSpPr txBox="1">
              <a:spLocks noChangeArrowheads="1"/>
            </p:cNvSpPr>
            <p:nvPr/>
          </p:nvSpPr>
          <p:spPr bwMode="auto">
            <a:xfrm>
              <a:off x="3742" y="3072"/>
              <a:ext cx="318" cy="237"/>
            </a:xfrm>
            <a:prstGeom prst="rect">
              <a:avLst/>
            </a:prstGeom>
            <a:noFill/>
            <a:ln w="9525">
              <a:solidFill>
                <a:schemeClr val="tx1"/>
              </a:solidFill>
              <a:miter lim="800000"/>
              <a:headEnd/>
              <a:tailEnd/>
            </a:ln>
          </p:spPr>
          <p:txBody>
            <a:bodyPr>
              <a:spAutoFit/>
            </a:bodyPr>
            <a:lstStyle/>
            <a:p>
              <a:pPr>
                <a:spcBef>
                  <a:spcPct val="50000"/>
                </a:spcBef>
              </a:pPr>
              <a:r>
                <a:rPr lang="el-GR"/>
                <a:t>9</a:t>
              </a:r>
            </a:p>
          </p:txBody>
        </p:sp>
        <p:sp>
          <p:nvSpPr>
            <p:cNvPr id="16408" name="Text Box 13"/>
            <p:cNvSpPr txBox="1">
              <a:spLocks noChangeArrowheads="1"/>
            </p:cNvSpPr>
            <p:nvPr/>
          </p:nvSpPr>
          <p:spPr bwMode="auto">
            <a:xfrm>
              <a:off x="3742" y="3309"/>
              <a:ext cx="318" cy="237"/>
            </a:xfrm>
            <a:prstGeom prst="rect">
              <a:avLst/>
            </a:prstGeom>
            <a:noFill/>
            <a:ln w="9525">
              <a:solidFill>
                <a:schemeClr val="tx1"/>
              </a:solidFill>
              <a:miter lim="800000"/>
              <a:headEnd/>
              <a:tailEnd/>
            </a:ln>
          </p:spPr>
          <p:txBody>
            <a:bodyPr>
              <a:spAutoFit/>
            </a:bodyPr>
            <a:lstStyle/>
            <a:p>
              <a:pPr>
                <a:spcBef>
                  <a:spcPct val="50000"/>
                </a:spcBef>
              </a:pPr>
              <a:r>
                <a:rPr lang="el-GR"/>
                <a:t>8</a:t>
              </a:r>
            </a:p>
          </p:txBody>
        </p:sp>
      </p:grpSp>
      <p:grpSp>
        <p:nvGrpSpPr>
          <p:cNvPr id="3" name="Group 14"/>
          <p:cNvGrpSpPr>
            <a:grpSpLocks/>
          </p:cNvGrpSpPr>
          <p:nvPr/>
        </p:nvGrpSpPr>
        <p:grpSpPr bwMode="auto">
          <a:xfrm>
            <a:off x="7994650" y="2243138"/>
            <a:ext cx="615950" cy="3376612"/>
            <a:chOff x="4318" y="1413"/>
            <a:chExt cx="388" cy="2127"/>
          </a:xfrm>
        </p:grpSpPr>
        <p:sp>
          <p:nvSpPr>
            <p:cNvPr id="16391" name="Text Box 15"/>
            <p:cNvSpPr txBox="1">
              <a:spLocks noChangeArrowheads="1"/>
            </p:cNvSpPr>
            <p:nvPr/>
          </p:nvSpPr>
          <p:spPr bwMode="auto">
            <a:xfrm>
              <a:off x="4318" y="1413"/>
              <a:ext cx="388" cy="231"/>
            </a:xfrm>
            <a:prstGeom prst="rect">
              <a:avLst/>
            </a:prstGeom>
            <a:noFill/>
            <a:ln w="9525">
              <a:noFill/>
              <a:miter lim="800000"/>
              <a:headEnd/>
              <a:tailEnd/>
            </a:ln>
          </p:spPr>
          <p:txBody>
            <a:bodyPr wrap="none">
              <a:spAutoFit/>
            </a:bodyPr>
            <a:lstStyle/>
            <a:p>
              <a:pPr>
                <a:spcBef>
                  <a:spcPct val="50000"/>
                </a:spcBef>
              </a:pPr>
              <a:r>
                <a:rPr lang="el-GR"/>
                <a:t>Θ[1]</a:t>
              </a:r>
            </a:p>
          </p:txBody>
        </p:sp>
        <p:sp>
          <p:nvSpPr>
            <p:cNvPr id="16392" name="Text Box 16"/>
            <p:cNvSpPr txBox="1">
              <a:spLocks noChangeArrowheads="1"/>
            </p:cNvSpPr>
            <p:nvPr/>
          </p:nvSpPr>
          <p:spPr bwMode="auto">
            <a:xfrm>
              <a:off x="4318" y="1650"/>
              <a:ext cx="388" cy="231"/>
            </a:xfrm>
            <a:prstGeom prst="rect">
              <a:avLst/>
            </a:prstGeom>
            <a:noFill/>
            <a:ln w="9525">
              <a:noFill/>
              <a:miter lim="800000"/>
              <a:headEnd/>
              <a:tailEnd/>
            </a:ln>
          </p:spPr>
          <p:txBody>
            <a:bodyPr wrap="none">
              <a:spAutoFit/>
            </a:bodyPr>
            <a:lstStyle/>
            <a:p>
              <a:pPr>
                <a:spcBef>
                  <a:spcPct val="50000"/>
                </a:spcBef>
              </a:pPr>
              <a:r>
                <a:rPr lang="el-GR"/>
                <a:t>Θ[2]</a:t>
              </a:r>
            </a:p>
          </p:txBody>
        </p:sp>
        <p:sp>
          <p:nvSpPr>
            <p:cNvPr id="16393" name="Text Box 17"/>
            <p:cNvSpPr txBox="1">
              <a:spLocks noChangeArrowheads="1"/>
            </p:cNvSpPr>
            <p:nvPr/>
          </p:nvSpPr>
          <p:spPr bwMode="auto">
            <a:xfrm>
              <a:off x="4318" y="1887"/>
              <a:ext cx="388" cy="231"/>
            </a:xfrm>
            <a:prstGeom prst="rect">
              <a:avLst/>
            </a:prstGeom>
            <a:noFill/>
            <a:ln w="9525">
              <a:noFill/>
              <a:miter lim="800000"/>
              <a:headEnd/>
              <a:tailEnd/>
            </a:ln>
          </p:spPr>
          <p:txBody>
            <a:bodyPr wrap="none">
              <a:spAutoFit/>
            </a:bodyPr>
            <a:lstStyle/>
            <a:p>
              <a:pPr>
                <a:spcBef>
                  <a:spcPct val="50000"/>
                </a:spcBef>
              </a:pPr>
              <a:r>
                <a:rPr lang="el-GR"/>
                <a:t>Θ[3]</a:t>
              </a:r>
            </a:p>
          </p:txBody>
        </p:sp>
        <p:sp>
          <p:nvSpPr>
            <p:cNvPr id="16394" name="Text Box 18"/>
            <p:cNvSpPr txBox="1">
              <a:spLocks noChangeArrowheads="1"/>
            </p:cNvSpPr>
            <p:nvPr/>
          </p:nvSpPr>
          <p:spPr bwMode="auto">
            <a:xfrm>
              <a:off x="4318" y="2124"/>
              <a:ext cx="388" cy="231"/>
            </a:xfrm>
            <a:prstGeom prst="rect">
              <a:avLst/>
            </a:prstGeom>
            <a:noFill/>
            <a:ln w="9525">
              <a:noFill/>
              <a:miter lim="800000"/>
              <a:headEnd/>
              <a:tailEnd/>
            </a:ln>
          </p:spPr>
          <p:txBody>
            <a:bodyPr wrap="none">
              <a:spAutoFit/>
            </a:bodyPr>
            <a:lstStyle/>
            <a:p>
              <a:pPr>
                <a:spcBef>
                  <a:spcPct val="50000"/>
                </a:spcBef>
              </a:pPr>
              <a:r>
                <a:rPr lang="el-GR"/>
                <a:t>Θ[4]</a:t>
              </a:r>
            </a:p>
          </p:txBody>
        </p:sp>
        <p:sp>
          <p:nvSpPr>
            <p:cNvPr id="16395" name="Text Box 19"/>
            <p:cNvSpPr txBox="1">
              <a:spLocks noChangeArrowheads="1"/>
            </p:cNvSpPr>
            <p:nvPr/>
          </p:nvSpPr>
          <p:spPr bwMode="auto">
            <a:xfrm>
              <a:off x="4318" y="2361"/>
              <a:ext cx="388" cy="231"/>
            </a:xfrm>
            <a:prstGeom prst="rect">
              <a:avLst/>
            </a:prstGeom>
            <a:noFill/>
            <a:ln w="9525">
              <a:noFill/>
              <a:miter lim="800000"/>
              <a:headEnd/>
              <a:tailEnd/>
            </a:ln>
          </p:spPr>
          <p:txBody>
            <a:bodyPr wrap="none">
              <a:spAutoFit/>
            </a:bodyPr>
            <a:lstStyle/>
            <a:p>
              <a:pPr>
                <a:spcBef>
                  <a:spcPct val="50000"/>
                </a:spcBef>
              </a:pPr>
              <a:r>
                <a:rPr lang="el-GR"/>
                <a:t>Θ[5]</a:t>
              </a:r>
            </a:p>
          </p:txBody>
        </p:sp>
        <p:sp>
          <p:nvSpPr>
            <p:cNvPr id="16396" name="Text Box 20"/>
            <p:cNvSpPr txBox="1">
              <a:spLocks noChangeArrowheads="1"/>
            </p:cNvSpPr>
            <p:nvPr/>
          </p:nvSpPr>
          <p:spPr bwMode="auto">
            <a:xfrm>
              <a:off x="4318" y="2598"/>
              <a:ext cx="388" cy="231"/>
            </a:xfrm>
            <a:prstGeom prst="rect">
              <a:avLst/>
            </a:prstGeom>
            <a:noFill/>
            <a:ln w="9525">
              <a:noFill/>
              <a:miter lim="800000"/>
              <a:headEnd/>
              <a:tailEnd/>
            </a:ln>
          </p:spPr>
          <p:txBody>
            <a:bodyPr wrap="none">
              <a:spAutoFit/>
            </a:bodyPr>
            <a:lstStyle/>
            <a:p>
              <a:pPr>
                <a:spcBef>
                  <a:spcPct val="50000"/>
                </a:spcBef>
              </a:pPr>
              <a:r>
                <a:rPr lang="el-GR"/>
                <a:t>Θ[6]</a:t>
              </a:r>
            </a:p>
          </p:txBody>
        </p:sp>
        <p:sp>
          <p:nvSpPr>
            <p:cNvPr id="16397" name="Text Box 21"/>
            <p:cNvSpPr txBox="1">
              <a:spLocks noChangeArrowheads="1"/>
            </p:cNvSpPr>
            <p:nvPr/>
          </p:nvSpPr>
          <p:spPr bwMode="auto">
            <a:xfrm>
              <a:off x="4318" y="2835"/>
              <a:ext cx="388" cy="231"/>
            </a:xfrm>
            <a:prstGeom prst="rect">
              <a:avLst/>
            </a:prstGeom>
            <a:noFill/>
            <a:ln w="9525">
              <a:noFill/>
              <a:miter lim="800000"/>
              <a:headEnd/>
              <a:tailEnd/>
            </a:ln>
          </p:spPr>
          <p:txBody>
            <a:bodyPr wrap="none">
              <a:spAutoFit/>
            </a:bodyPr>
            <a:lstStyle/>
            <a:p>
              <a:pPr>
                <a:spcBef>
                  <a:spcPct val="50000"/>
                </a:spcBef>
              </a:pPr>
              <a:r>
                <a:rPr lang="el-GR"/>
                <a:t>Θ[7]</a:t>
              </a:r>
            </a:p>
          </p:txBody>
        </p:sp>
        <p:sp>
          <p:nvSpPr>
            <p:cNvPr id="16398" name="Text Box 22"/>
            <p:cNvSpPr txBox="1">
              <a:spLocks noChangeArrowheads="1"/>
            </p:cNvSpPr>
            <p:nvPr/>
          </p:nvSpPr>
          <p:spPr bwMode="auto">
            <a:xfrm>
              <a:off x="4318" y="3072"/>
              <a:ext cx="388" cy="231"/>
            </a:xfrm>
            <a:prstGeom prst="rect">
              <a:avLst/>
            </a:prstGeom>
            <a:noFill/>
            <a:ln w="9525">
              <a:noFill/>
              <a:miter lim="800000"/>
              <a:headEnd/>
              <a:tailEnd/>
            </a:ln>
          </p:spPr>
          <p:txBody>
            <a:bodyPr wrap="none">
              <a:spAutoFit/>
            </a:bodyPr>
            <a:lstStyle/>
            <a:p>
              <a:pPr>
                <a:spcBef>
                  <a:spcPct val="50000"/>
                </a:spcBef>
              </a:pPr>
              <a:r>
                <a:rPr lang="el-GR"/>
                <a:t>Θ[8]</a:t>
              </a:r>
            </a:p>
          </p:txBody>
        </p:sp>
        <p:sp>
          <p:nvSpPr>
            <p:cNvPr id="16399" name="Text Box 23"/>
            <p:cNvSpPr txBox="1">
              <a:spLocks noChangeArrowheads="1"/>
            </p:cNvSpPr>
            <p:nvPr/>
          </p:nvSpPr>
          <p:spPr bwMode="auto">
            <a:xfrm>
              <a:off x="4318" y="3309"/>
              <a:ext cx="388" cy="231"/>
            </a:xfrm>
            <a:prstGeom prst="rect">
              <a:avLst/>
            </a:prstGeom>
            <a:noFill/>
            <a:ln w="9525">
              <a:noFill/>
              <a:miter lim="800000"/>
              <a:headEnd/>
              <a:tailEnd/>
            </a:ln>
          </p:spPr>
          <p:txBody>
            <a:bodyPr wrap="none">
              <a:spAutoFit/>
            </a:bodyPr>
            <a:lstStyle/>
            <a:p>
              <a:pPr>
                <a:spcBef>
                  <a:spcPct val="50000"/>
                </a:spcBef>
              </a:pPr>
              <a:r>
                <a:rPr lang="el-GR"/>
                <a:t>Θ[9]</a:t>
              </a:r>
            </a:p>
          </p:txBody>
        </p:sp>
      </p:gr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4755">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475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475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4755">
                                            <p:txEl>
                                              <p:pRg st="0" end="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4755">
                                            <p:txEl>
                                              <p:pRg st="3" end="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475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4755">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47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5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53250" name="Rectangle 2"/>
          <p:cNvSpPr>
            <a:spLocks noGrp="1" noChangeArrowheads="1"/>
          </p:cNvSpPr>
          <p:nvPr>
            <p:ph type="title"/>
          </p:nvPr>
        </p:nvSpPr>
        <p:spPr/>
        <p:txBody>
          <a:bodyPr/>
          <a:lstStyle/>
          <a:p>
            <a:pPr eaLnBrk="1" hangingPunct="1">
              <a:defRPr/>
            </a:pPr>
            <a:r>
              <a:rPr lang="el-GR" dirty="0" smtClean="0"/>
              <a:t>Δισδιάστατοι πίνακες</a:t>
            </a:r>
          </a:p>
        </p:txBody>
      </p:sp>
      <p:sp>
        <p:nvSpPr>
          <p:cNvPr id="53252" name="Rectangle 4"/>
          <p:cNvSpPr>
            <a:spLocks noGrp="1" noChangeArrowheads="1"/>
          </p:cNvSpPr>
          <p:nvPr>
            <p:ph type="body" sz="half" idx="1"/>
          </p:nvPr>
        </p:nvSpPr>
        <p:spPr>
          <a:xfrm>
            <a:off x="1066800" y="1981200"/>
            <a:ext cx="2655888" cy="4114800"/>
          </a:xfrm>
        </p:spPr>
        <p:txBody>
          <a:bodyPr/>
          <a:lstStyle/>
          <a:p>
            <a:pPr eaLnBrk="1" hangingPunct="1">
              <a:defRPr/>
            </a:pPr>
            <a:r>
              <a:rPr lang="el-GR" sz="2400" dirty="0" smtClean="0"/>
              <a:t>Παράδειγμα δισδιάστατου πίνακα: Θερμοκρασίες για μια εβδομάδα, για τέσσερις πόλεις</a:t>
            </a:r>
          </a:p>
          <a:p>
            <a:pPr eaLnBrk="1" hangingPunct="1">
              <a:defRPr/>
            </a:pPr>
            <a:r>
              <a:rPr lang="el-GR" sz="2400" dirty="0" smtClean="0"/>
              <a:t>Θ[4,7]</a:t>
            </a:r>
          </a:p>
        </p:txBody>
      </p:sp>
      <p:graphicFrame>
        <p:nvGraphicFramePr>
          <p:cNvPr id="8" name="7 - Θέση περιεχομένου"/>
          <p:cNvGraphicFramePr>
            <a:graphicFrameLocks noGrp="1"/>
          </p:cNvGraphicFramePr>
          <p:nvPr>
            <p:ph sz="half" idx="2"/>
          </p:nvPr>
        </p:nvGraphicFramePr>
        <p:xfrm>
          <a:off x="4071932" y="1981200"/>
          <a:ext cx="4660266" cy="1854200"/>
        </p:xfrm>
        <a:graphic>
          <a:graphicData uri="http://schemas.openxmlformats.org/drawingml/2006/table">
            <a:tbl>
              <a:tblPr firstRow="1" firstCol="1" bandRow="1">
                <a:tableStyleId>{93296810-A885-4BE3-A3E7-6D5BEEA58F35}</a:tableStyleId>
              </a:tblPr>
              <a:tblGrid>
                <a:gridCol w="1746568"/>
                <a:gridCol w="409893"/>
                <a:gridCol w="468630"/>
                <a:gridCol w="389255"/>
                <a:gridCol w="424180"/>
                <a:gridCol w="424180"/>
                <a:gridCol w="389255"/>
                <a:gridCol w="408305"/>
              </a:tblGrid>
              <a:tr h="370840">
                <a:tc>
                  <a:txBody>
                    <a:bodyPr/>
                    <a:lstStyle/>
                    <a:p>
                      <a:endParaRPr lang="el-GR" dirty="0"/>
                    </a:p>
                  </a:txBody>
                  <a:tcPr/>
                </a:tc>
                <a:tc>
                  <a:txBody>
                    <a:bodyPr/>
                    <a:lstStyle/>
                    <a:p>
                      <a:pPr algn="ctr"/>
                      <a:r>
                        <a:rPr lang="el-GR" dirty="0" smtClean="0"/>
                        <a:t>Δ</a:t>
                      </a:r>
                      <a:endParaRPr lang="el-GR" dirty="0"/>
                    </a:p>
                  </a:txBody>
                  <a:tcPr marL="72000" marR="72000" anchor="ctr"/>
                </a:tc>
                <a:tc>
                  <a:txBody>
                    <a:bodyPr/>
                    <a:lstStyle/>
                    <a:p>
                      <a:pPr algn="ctr"/>
                      <a:r>
                        <a:rPr lang="el-GR" dirty="0" smtClean="0"/>
                        <a:t>Τ</a:t>
                      </a:r>
                      <a:endParaRPr lang="el-GR" dirty="0"/>
                    </a:p>
                  </a:txBody>
                  <a:tcPr marL="72000" marR="72000" anchor="ctr"/>
                </a:tc>
                <a:tc>
                  <a:txBody>
                    <a:bodyPr/>
                    <a:lstStyle/>
                    <a:p>
                      <a:pPr algn="ctr"/>
                      <a:r>
                        <a:rPr lang="el-GR" dirty="0" smtClean="0"/>
                        <a:t>Τ</a:t>
                      </a:r>
                      <a:endParaRPr lang="el-GR" dirty="0"/>
                    </a:p>
                  </a:txBody>
                  <a:tcPr marL="72000" marR="72000" anchor="ctr"/>
                </a:tc>
                <a:tc>
                  <a:txBody>
                    <a:bodyPr/>
                    <a:lstStyle/>
                    <a:p>
                      <a:pPr algn="ctr"/>
                      <a:r>
                        <a:rPr lang="el-GR" dirty="0" smtClean="0"/>
                        <a:t>Π</a:t>
                      </a:r>
                      <a:endParaRPr lang="el-GR" dirty="0"/>
                    </a:p>
                  </a:txBody>
                  <a:tcPr marL="72000" marR="72000" anchor="ctr"/>
                </a:tc>
                <a:tc>
                  <a:txBody>
                    <a:bodyPr/>
                    <a:lstStyle/>
                    <a:p>
                      <a:pPr algn="ctr"/>
                      <a:r>
                        <a:rPr lang="el-GR" dirty="0" smtClean="0"/>
                        <a:t>Π</a:t>
                      </a:r>
                      <a:endParaRPr lang="el-GR" dirty="0"/>
                    </a:p>
                  </a:txBody>
                  <a:tcPr marL="72000" marR="72000" anchor="ctr"/>
                </a:tc>
                <a:tc>
                  <a:txBody>
                    <a:bodyPr/>
                    <a:lstStyle/>
                    <a:p>
                      <a:pPr algn="ctr"/>
                      <a:r>
                        <a:rPr lang="el-GR" dirty="0" smtClean="0"/>
                        <a:t>Σ</a:t>
                      </a:r>
                      <a:endParaRPr lang="el-GR" dirty="0"/>
                    </a:p>
                  </a:txBody>
                  <a:tcPr marL="72000" marR="72000" anchor="ctr"/>
                </a:tc>
                <a:tc>
                  <a:txBody>
                    <a:bodyPr/>
                    <a:lstStyle/>
                    <a:p>
                      <a:pPr algn="ctr"/>
                      <a:r>
                        <a:rPr lang="el-GR" dirty="0" smtClean="0"/>
                        <a:t>Κ</a:t>
                      </a:r>
                      <a:endParaRPr lang="el-GR" dirty="0"/>
                    </a:p>
                  </a:txBody>
                  <a:tcPr marL="72000" marR="72000" anchor="ctr"/>
                </a:tc>
              </a:tr>
              <a:tr h="370840">
                <a:tc>
                  <a:txBody>
                    <a:bodyPr/>
                    <a:lstStyle/>
                    <a:p>
                      <a:r>
                        <a:rPr lang="el-GR" dirty="0" smtClean="0"/>
                        <a:t>Αθήνα</a:t>
                      </a:r>
                      <a:endParaRPr lang="el-GR" dirty="0"/>
                    </a:p>
                  </a:txBody>
                  <a:tcPr/>
                </a:tc>
                <a:tc>
                  <a:txBody>
                    <a:bodyPr/>
                    <a:lstStyle/>
                    <a:p>
                      <a:pPr algn="ctr"/>
                      <a:r>
                        <a:rPr lang="el-GR" sz="1600" dirty="0" smtClean="0"/>
                        <a:t>26</a:t>
                      </a:r>
                      <a:endParaRPr lang="el-GR" sz="1600" dirty="0"/>
                    </a:p>
                  </a:txBody>
                  <a:tcPr marL="72000" marR="72000" anchor="ctr"/>
                </a:tc>
                <a:tc>
                  <a:txBody>
                    <a:bodyPr/>
                    <a:lstStyle/>
                    <a:p>
                      <a:pPr algn="ctr"/>
                      <a:r>
                        <a:rPr lang="el-GR" sz="1600" dirty="0" smtClean="0"/>
                        <a:t>26</a:t>
                      </a:r>
                      <a:endParaRPr lang="el-GR" sz="1600" dirty="0"/>
                    </a:p>
                  </a:txBody>
                  <a:tcPr marL="72000" marR="72000" anchor="ctr"/>
                </a:tc>
                <a:tc>
                  <a:txBody>
                    <a:bodyPr/>
                    <a:lstStyle/>
                    <a:p>
                      <a:pPr algn="ctr"/>
                      <a:r>
                        <a:rPr lang="el-GR" sz="1600" dirty="0" smtClean="0"/>
                        <a:t>24</a:t>
                      </a:r>
                      <a:endParaRPr lang="el-GR" sz="1600" dirty="0"/>
                    </a:p>
                  </a:txBody>
                  <a:tcPr marL="72000" marR="72000" anchor="ctr"/>
                </a:tc>
                <a:tc>
                  <a:txBody>
                    <a:bodyPr/>
                    <a:lstStyle/>
                    <a:p>
                      <a:pPr algn="ctr"/>
                      <a:r>
                        <a:rPr lang="el-GR" sz="1600" dirty="0" smtClean="0"/>
                        <a:t>24</a:t>
                      </a:r>
                      <a:endParaRPr lang="el-GR" sz="1600" dirty="0"/>
                    </a:p>
                  </a:txBody>
                  <a:tcPr marL="72000" marR="72000" anchor="ctr"/>
                </a:tc>
                <a:tc>
                  <a:txBody>
                    <a:bodyPr/>
                    <a:lstStyle/>
                    <a:p>
                      <a:pPr algn="ctr"/>
                      <a:r>
                        <a:rPr lang="el-GR" sz="1600" dirty="0" smtClean="0"/>
                        <a:t>30</a:t>
                      </a:r>
                      <a:endParaRPr lang="el-GR" sz="1600" dirty="0"/>
                    </a:p>
                  </a:txBody>
                  <a:tcPr marL="72000" marR="72000" anchor="ctr"/>
                </a:tc>
                <a:tc>
                  <a:txBody>
                    <a:bodyPr/>
                    <a:lstStyle/>
                    <a:p>
                      <a:pPr algn="ctr"/>
                      <a:r>
                        <a:rPr lang="el-GR" sz="1600" dirty="0" smtClean="0"/>
                        <a:t>28</a:t>
                      </a:r>
                      <a:endParaRPr lang="el-GR" sz="1600" dirty="0"/>
                    </a:p>
                  </a:txBody>
                  <a:tcPr marL="72000" marR="72000" anchor="ctr"/>
                </a:tc>
                <a:tc>
                  <a:txBody>
                    <a:bodyPr/>
                    <a:lstStyle/>
                    <a:p>
                      <a:pPr algn="ctr"/>
                      <a:r>
                        <a:rPr lang="el-GR" sz="1600" dirty="0" smtClean="0"/>
                        <a:t>25</a:t>
                      </a:r>
                      <a:endParaRPr lang="el-GR" sz="1600" dirty="0"/>
                    </a:p>
                  </a:txBody>
                  <a:tcPr marL="72000" marR="72000" anchor="ctr"/>
                </a:tc>
              </a:tr>
              <a:tr h="370840">
                <a:tc>
                  <a:txBody>
                    <a:bodyPr/>
                    <a:lstStyle/>
                    <a:p>
                      <a:r>
                        <a:rPr lang="el-GR" dirty="0" smtClean="0"/>
                        <a:t>Θεσσαλονίκη</a:t>
                      </a:r>
                      <a:endParaRPr lang="el-GR" dirty="0"/>
                    </a:p>
                  </a:txBody>
                  <a:tcPr/>
                </a:tc>
                <a:tc>
                  <a:txBody>
                    <a:bodyPr/>
                    <a:lstStyle/>
                    <a:p>
                      <a:pPr algn="ctr"/>
                      <a:r>
                        <a:rPr lang="el-GR" sz="1600" dirty="0" smtClean="0"/>
                        <a:t>24</a:t>
                      </a:r>
                      <a:endParaRPr lang="el-GR" sz="1600" dirty="0"/>
                    </a:p>
                  </a:txBody>
                  <a:tcPr marL="72000" marR="72000" anchor="ctr"/>
                </a:tc>
                <a:tc>
                  <a:txBody>
                    <a:bodyPr/>
                    <a:lstStyle/>
                    <a:p>
                      <a:pPr algn="ctr"/>
                      <a:r>
                        <a:rPr lang="el-GR" sz="1600" dirty="0" smtClean="0"/>
                        <a:t>24</a:t>
                      </a:r>
                      <a:endParaRPr lang="el-GR" sz="1600" dirty="0"/>
                    </a:p>
                  </a:txBody>
                  <a:tcPr marL="72000" marR="72000" anchor="ctr"/>
                </a:tc>
                <a:tc>
                  <a:txBody>
                    <a:bodyPr/>
                    <a:lstStyle/>
                    <a:p>
                      <a:pPr algn="ctr"/>
                      <a:r>
                        <a:rPr lang="el-GR" sz="1600" dirty="0" smtClean="0"/>
                        <a:t>22</a:t>
                      </a:r>
                      <a:endParaRPr lang="el-GR" sz="1600" dirty="0"/>
                    </a:p>
                  </a:txBody>
                  <a:tcPr marL="72000" marR="72000" anchor="ctr"/>
                </a:tc>
                <a:tc>
                  <a:txBody>
                    <a:bodyPr/>
                    <a:lstStyle/>
                    <a:p>
                      <a:pPr algn="ctr"/>
                      <a:r>
                        <a:rPr lang="el-GR" sz="1600" dirty="0" smtClean="0"/>
                        <a:t>23</a:t>
                      </a:r>
                      <a:endParaRPr lang="el-GR" sz="1600" dirty="0"/>
                    </a:p>
                  </a:txBody>
                  <a:tcPr marL="72000" marR="72000" anchor="ctr"/>
                </a:tc>
                <a:tc>
                  <a:txBody>
                    <a:bodyPr/>
                    <a:lstStyle/>
                    <a:p>
                      <a:pPr algn="ctr"/>
                      <a:r>
                        <a:rPr lang="el-GR" sz="1600" dirty="0" smtClean="0"/>
                        <a:t>28</a:t>
                      </a:r>
                      <a:endParaRPr lang="el-GR" sz="1600" dirty="0"/>
                    </a:p>
                  </a:txBody>
                  <a:tcPr marL="72000" marR="72000" anchor="ctr"/>
                </a:tc>
                <a:tc>
                  <a:txBody>
                    <a:bodyPr/>
                    <a:lstStyle/>
                    <a:p>
                      <a:pPr algn="ctr"/>
                      <a:r>
                        <a:rPr lang="el-GR" sz="1600" dirty="0" smtClean="0"/>
                        <a:t>27</a:t>
                      </a:r>
                      <a:endParaRPr lang="el-GR" sz="1600" dirty="0"/>
                    </a:p>
                  </a:txBody>
                  <a:tcPr marL="72000" marR="72000" anchor="ctr"/>
                </a:tc>
                <a:tc>
                  <a:txBody>
                    <a:bodyPr/>
                    <a:lstStyle/>
                    <a:p>
                      <a:pPr algn="ctr"/>
                      <a:r>
                        <a:rPr lang="el-GR" sz="1600" dirty="0" smtClean="0"/>
                        <a:t>24</a:t>
                      </a:r>
                      <a:endParaRPr lang="el-GR" sz="1600" dirty="0"/>
                    </a:p>
                  </a:txBody>
                  <a:tcPr marL="72000" marR="72000" anchor="ctr"/>
                </a:tc>
              </a:tr>
              <a:tr h="370840">
                <a:tc>
                  <a:txBody>
                    <a:bodyPr/>
                    <a:lstStyle/>
                    <a:p>
                      <a:r>
                        <a:rPr lang="el-GR" dirty="0" smtClean="0"/>
                        <a:t>Ηράκλειο</a:t>
                      </a:r>
                      <a:endParaRPr lang="el-GR" dirty="0"/>
                    </a:p>
                  </a:txBody>
                  <a:tcPr/>
                </a:tc>
                <a:tc>
                  <a:txBody>
                    <a:bodyPr/>
                    <a:lstStyle/>
                    <a:p>
                      <a:pPr algn="ctr"/>
                      <a:r>
                        <a:rPr lang="el-GR" sz="1600" dirty="0" smtClean="0"/>
                        <a:t>27</a:t>
                      </a:r>
                      <a:endParaRPr lang="el-GR" sz="1600" dirty="0"/>
                    </a:p>
                  </a:txBody>
                  <a:tcPr marL="72000" marR="72000" anchor="ctr"/>
                </a:tc>
                <a:tc>
                  <a:txBody>
                    <a:bodyPr/>
                    <a:lstStyle/>
                    <a:p>
                      <a:pPr algn="ctr"/>
                      <a:r>
                        <a:rPr lang="el-GR" sz="1600" dirty="0" smtClean="0"/>
                        <a:t>28</a:t>
                      </a:r>
                      <a:endParaRPr lang="el-GR" sz="1600" dirty="0"/>
                    </a:p>
                  </a:txBody>
                  <a:tcPr marL="72000" marR="72000" anchor="ctr"/>
                </a:tc>
                <a:tc>
                  <a:txBody>
                    <a:bodyPr/>
                    <a:lstStyle/>
                    <a:p>
                      <a:pPr algn="ctr"/>
                      <a:r>
                        <a:rPr lang="el-GR" sz="1600" dirty="0" smtClean="0"/>
                        <a:t>25</a:t>
                      </a:r>
                      <a:endParaRPr lang="el-GR" sz="1600" dirty="0"/>
                    </a:p>
                  </a:txBody>
                  <a:tcPr marL="72000" marR="72000" anchor="ctr"/>
                </a:tc>
                <a:tc>
                  <a:txBody>
                    <a:bodyPr/>
                    <a:lstStyle/>
                    <a:p>
                      <a:pPr algn="ctr"/>
                      <a:r>
                        <a:rPr lang="el-GR" sz="1600" dirty="0" smtClean="0"/>
                        <a:t>24</a:t>
                      </a:r>
                      <a:endParaRPr lang="el-GR" sz="1600" dirty="0"/>
                    </a:p>
                  </a:txBody>
                  <a:tcPr marL="72000" marR="72000" anchor="ctr"/>
                </a:tc>
                <a:tc>
                  <a:txBody>
                    <a:bodyPr/>
                    <a:lstStyle/>
                    <a:p>
                      <a:pPr algn="ctr"/>
                      <a:r>
                        <a:rPr lang="el-GR" sz="1600" dirty="0" smtClean="0"/>
                        <a:t>32</a:t>
                      </a:r>
                      <a:endParaRPr lang="el-GR" sz="1600" dirty="0"/>
                    </a:p>
                  </a:txBody>
                  <a:tcPr marL="72000" marR="72000" anchor="ctr"/>
                </a:tc>
                <a:tc>
                  <a:txBody>
                    <a:bodyPr/>
                    <a:lstStyle/>
                    <a:p>
                      <a:pPr algn="ctr"/>
                      <a:r>
                        <a:rPr lang="el-GR" sz="1600" dirty="0" smtClean="0"/>
                        <a:t>31</a:t>
                      </a:r>
                      <a:endParaRPr lang="el-GR" sz="1600" dirty="0"/>
                    </a:p>
                  </a:txBody>
                  <a:tcPr marL="72000" marR="72000" anchor="ctr"/>
                </a:tc>
                <a:tc>
                  <a:txBody>
                    <a:bodyPr/>
                    <a:lstStyle/>
                    <a:p>
                      <a:pPr algn="ctr"/>
                      <a:r>
                        <a:rPr lang="el-GR" sz="1600" dirty="0" smtClean="0"/>
                        <a:t>28</a:t>
                      </a:r>
                      <a:endParaRPr lang="el-GR" sz="1600" dirty="0"/>
                    </a:p>
                  </a:txBody>
                  <a:tcPr marL="72000" marR="72000" anchor="ctr"/>
                </a:tc>
              </a:tr>
              <a:tr h="370840">
                <a:tc>
                  <a:txBody>
                    <a:bodyPr/>
                    <a:lstStyle/>
                    <a:p>
                      <a:r>
                        <a:rPr lang="el-GR" dirty="0" smtClean="0"/>
                        <a:t>Γιάννενα</a:t>
                      </a:r>
                      <a:endParaRPr lang="el-GR" dirty="0"/>
                    </a:p>
                  </a:txBody>
                  <a:tcPr/>
                </a:tc>
                <a:tc>
                  <a:txBody>
                    <a:bodyPr/>
                    <a:lstStyle/>
                    <a:p>
                      <a:pPr algn="ctr"/>
                      <a:r>
                        <a:rPr lang="el-GR" sz="1600" dirty="0" smtClean="0"/>
                        <a:t>22</a:t>
                      </a:r>
                      <a:endParaRPr lang="el-GR" sz="1600" dirty="0"/>
                    </a:p>
                  </a:txBody>
                  <a:tcPr marL="72000" marR="72000" anchor="ctr"/>
                </a:tc>
                <a:tc>
                  <a:txBody>
                    <a:bodyPr/>
                    <a:lstStyle/>
                    <a:p>
                      <a:pPr algn="ctr"/>
                      <a:r>
                        <a:rPr lang="el-GR" sz="1600" dirty="0" smtClean="0"/>
                        <a:t>24</a:t>
                      </a:r>
                      <a:endParaRPr lang="el-GR" sz="1600" dirty="0"/>
                    </a:p>
                  </a:txBody>
                  <a:tcPr marL="72000" marR="72000" anchor="ctr"/>
                </a:tc>
                <a:tc>
                  <a:txBody>
                    <a:bodyPr/>
                    <a:lstStyle/>
                    <a:p>
                      <a:pPr algn="ctr"/>
                      <a:r>
                        <a:rPr lang="el-GR" sz="1600" dirty="0" smtClean="0"/>
                        <a:t>19</a:t>
                      </a:r>
                      <a:endParaRPr lang="el-GR" sz="1600" dirty="0"/>
                    </a:p>
                  </a:txBody>
                  <a:tcPr marL="72000" marR="72000" anchor="ctr"/>
                </a:tc>
                <a:tc>
                  <a:txBody>
                    <a:bodyPr/>
                    <a:lstStyle/>
                    <a:p>
                      <a:pPr algn="ctr"/>
                      <a:r>
                        <a:rPr lang="el-GR" sz="1600" dirty="0" smtClean="0"/>
                        <a:t>20</a:t>
                      </a:r>
                      <a:endParaRPr lang="el-GR" sz="1600" dirty="0"/>
                    </a:p>
                  </a:txBody>
                  <a:tcPr marL="72000" marR="72000" anchor="ctr"/>
                </a:tc>
                <a:tc>
                  <a:txBody>
                    <a:bodyPr/>
                    <a:lstStyle/>
                    <a:p>
                      <a:pPr algn="ctr"/>
                      <a:r>
                        <a:rPr lang="el-GR" sz="1600" dirty="0" smtClean="0"/>
                        <a:t>25</a:t>
                      </a:r>
                      <a:endParaRPr lang="el-GR" sz="1600" dirty="0"/>
                    </a:p>
                  </a:txBody>
                  <a:tcPr marL="72000" marR="72000" anchor="ctr"/>
                </a:tc>
                <a:tc>
                  <a:txBody>
                    <a:bodyPr/>
                    <a:lstStyle/>
                    <a:p>
                      <a:pPr algn="ctr"/>
                      <a:r>
                        <a:rPr lang="el-GR" sz="1600" dirty="0" smtClean="0"/>
                        <a:t>25</a:t>
                      </a:r>
                      <a:endParaRPr lang="el-GR" sz="1600" dirty="0"/>
                    </a:p>
                  </a:txBody>
                  <a:tcPr marL="72000" marR="72000" anchor="ctr"/>
                </a:tc>
                <a:tc>
                  <a:txBody>
                    <a:bodyPr/>
                    <a:lstStyle/>
                    <a:p>
                      <a:pPr algn="ctr"/>
                      <a:r>
                        <a:rPr lang="el-GR" sz="1600" dirty="0" smtClean="0"/>
                        <a:t>22</a:t>
                      </a:r>
                      <a:endParaRPr lang="el-GR" sz="1600" dirty="0"/>
                    </a:p>
                  </a:txBody>
                  <a:tcPr marL="72000" marR="72000" anchor="ctr"/>
                </a:tc>
              </a:tr>
            </a:tbl>
          </a:graphicData>
        </a:graphic>
      </p:graphicFrame>
      <p:sp>
        <p:nvSpPr>
          <p:cNvPr id="9" name="8 - Ορθογώνιο"/>
          <p:cNvSpPr/>
          <p:nvPr/>
        </p:nvSpPr>
        <p:spPr>
          <a:xfrm>
            <a:off x="5786446" y="2357430"/>
            <a:ext cx="2945752" cy="1477970"/>
          </a:xfrm>
          <a:prstGeom prst="rect">
            <a:avLst/>
          </a:prstGeom>
          <a:solidFill>
            <a:schemeClr val="accent1">
              <a:alpha val="0"/>
            </a:schemeClr>
          </a:solidFill>
          <a:ln w="57150">
            <a:solidFill>
              <a:srgbClr xmlns:mc="http://schemas.openxmlformats.org/markup-compatibility/2006" xmlns:a14="http://schemas.microsoft.com/office/drawing/2010/main" val="FFC000" mc:Ignorabl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76802" name="Rectangle 2"/>
          <p:cNvSpPr>
            <a:spLocks noGrp="1" noChangeArrowheads="1"/>
          </p:cNvSpPr>
          <p:nvPr>
            <p:ph type="title"/>
          </p:nvPr>
        </p:nvSpPr>
        <p:spPr/>
        <p:txBody>
          <a:bodyPr/>
          <a:lstStyle/>
          <a:p>
            <a:pPr eaLnBrk="1" hangingPunct="1">
              <a:defRPr/>
            </a:pPr>
            <a:r>
              <a:rPr lang="el-GR" smtClean="0"/>
              <a:t>Πολυδιάστατοι πίνακες</a:t>
            </a:r>
          </a:p>
        </p:txBody>
      </p:sp>
      <p:sp>
        <p:nvSpPr>
          <p:cNvPr id="76803" name="Rectangle 3"/>
          <p:cNvSpPr>
            <a:spLocks noGrp="1" noChangeArrowheads="1"/>
          </p:cNvSpPr>
          <p:nvPr>
            <p:ph type="body" idx="1"/>
          </p:nvPr>
        </p:nvSpPr>
        <p:spPr>
          <a:xfrm>
            <a:off x="1066800" y="1981200"/>
            <a:ext cx="4021138" cy="4114800"/>
          </a:xfrm>
        </p:spPr>
        <p:txBody>
          <a:bodyPr/>
          <a:lstStyle/>
          <a:p>
            <a:pPr eaLnBrk="1" hangingPunct="1">
              <a:defRPr/>
            </a:pPr>
            <a:r>
              <a:rPr lang="el-GR" smtClean="0"/>
              <a:t>Θερμοκρασίες, για πολλές πόλεις, για ένα συγκεκριμένο μήνα, για πολλές χρονιές</a:t>
            </a:r>
          </a:p>
          <a:p>
            <a:pPr eaLnBrk="1" hangingPunct="1">
              <a:defRPr/>
            </a:pPr>
            <a:r>
              <a:rPr lang="el-GR" smtClean="0"/>
              <a:t>Θ[4, 30, 3]</a:t>
            </a:r>
          </a:p>
        </p:txBody>
      </p:sp>
      <p:sp>
        <p:nvSpPr>
          <p:cNvPr id="76804" name="Rectangle 4"/>
          <p:cNvSpPr>
            <a:spLocks noChangeArrowheads="1"/>
          </p:cNvSpPr>
          <p:nvPr/>
        </p:nvSpPr>
        <p:spPr bwMode="auto">
          <a:xfrm>
            <a:off x="6646863" y="2292350"/>
            <a:ext cx="1635125" cy="1635125"/>
          </a:xfrm>
          <a:prstGeom prst="rect">
            <a:avLst/>
          </a:prstGeom>
          <a:solidFill>
            <a:srgbClr xmlns:mc="http://schemas.openxmlformats.org/markup-compatibility/2006" xmlns:a14="http://schemas.microsoft.com/office/drawing/2010/main" val="99FF99" mc:Ignorable=""/>
          </a:solidFill>
          <a:ln w="9525">
            <a:miter lim="800000"/>
            <a:headEnd/>
            <a:tailEnd/>
          </a:ln>
          <a:scene3d>
            <a:camera prst="legacyObliqueTopRight"/>
            <a:lightRig rig="legacyFlat3" dir="b"/>
          </a:scene3d>
          <a:sp3d extrusionH="430200" prstMaterial="legacyMatte">
            <a:bevelT w="13500" h="13500" prst="angle"/>
            <a:bevelB w="13500" h="13500" prst="angle"/>
            <a:extrusionClr>
              <a:srgbClr xmlns:mc="http://schemas.openxmlformats.org/markup-compatibility/2006" xmlns:a14="http://schemas.microsoft.com/office/drawing/2010/main" val="99FF99" mc:Ignorable=""/>
            </a:extrusionClr>
          </a:sp3d>
        </p:spPr>
        <p:txBody>
          <a:bodyPr wrap="none" anchor="ctr">
            <a:flatTx/>
          </a:bodyPr>
          <a:lstStyle/>
          <a:p>
            <a:endParaRPr lang="el-GR"/>
          </a:p>
        </p:txBody>
      </p:sp>
      <p:sp>
        <p:nvSpPr>
          <p:cNvPr id="76805" name="Rectangle 5"/>
          <p:cNvSpPr>
            <a:spLocks noChangeArrowheads="1"/>
          </p:cNvSpPr>
          <p:nvPr/>
        </p:nvSpPr>
        <p:spPr bwMode="auto">
          <a:xfrm>
            <a:off x="6408738" y="2528888"/>
            <a:ext cx="1635125" cy="1635125"/>
          </a:xfrm>
          <a:prstGeom prst="rect">
            <a:avLst/>
          </a:prstGeom>
          <a:solidFill>
            <a:srgbClr xmlns:mc="http://schemas.openxmlformats.org/markup-compatibility/2006" xmlns:a14="http://schemas.microsoft.com/office/drawing/2010/main" val="FFFF99" mc:Ignorable=""/>
          </a:solidFill>
          <a:ln w="9525">
            <a:miter lim="800000"/>
            <a:headEnd/>
            <a:tailEnd/>
          </a:ln>
          <a:scene3d>
            <a:camera prst="legacyObliqueTopRight"/>
            <a:lightRig rig="legacyFlat3" dir="b"/>
          </a:scene3d>
          <a:sp3d extrusionH="430200" prstMaterial="legacyMatte">
            <a:bevelT w="13500" h="13500" prst="angle"/>
            <a:bevelB w="13500" h="13500" prst="angle"/>
            <a:extrusionClr>
              <a:srgbClr xmlns:mc="http://schemas.openxmlformats.org/markup-compatibility/2006" xmlns:a14="http://schemas.microsoft.com/office/drawing/2010/main" val="FFFF99" mc:Ignorable=""/>
            </a:extrusionClr>
          </a:sp3d>
        </p:spPr>
        <p:txBody>
          <a:bodyPr wrap="none" anchor="ctr">
            <a:flatTx/>
          </a:bodyPr>
          <a:lstStyle/>
          <a:p>
            <a:endParaRPr lang="el-GR"/>
          </a:p>
        </p:txBody>
      </p:sp>
      <p:sp>
        <p:nvSpPr>
          <p:cNvPr id="76806" name="Rectangle 6"/>
          <p:cNvSpPr>
            <a:spLocks noChangeArrowheads="1"/>
          </p:cNvSpPr>
          <p:nvPr/>
        </p:nvSpPr>
        <p:spPr bwMode="auto">
          <a:xfrm>
            <a:off x="6140450" y="2776538"/>
            <a:ext cx="1635125" cy="1635125"/>
          </a:xfrm>
          <a:prstGeom prst="rect">
            <a:avLst/>
          </a:prstGeom>
          <a:solidFill>
            <a:srgbClr xmlns:mc="http://schemas.openxmlformats.org/markup-compatibility/2006" xmlns:a14="http://schemas.microsoft.com/office/drawing/2010/main" val="FF9900" mc:Ignorable=""/>
          </a:solidFill>
          <a:ln w="9525">
            <a:miter lim="800000"/>
            <a:headEnd/>
            <a:tailEnd/>
          </a:ln>
          <a:scene3d>
            <a:camera prst="legacyObliqueTopRight"/>
            <a:lightRig rig="legacyFlat3" dir="b"/>
          </a:scene3d>
          <a:sp3d extrusionH="430200" prstMaterial="legacyMatte">
            <a:bevelT w="13500" h="13500" prst="angle"/>
            <a:bevelB w="13500" h="13500" prst="angle"/>
            <a:extrusionClr>
              <a:srgbClr xmlns:mc="http://schemas.openxmlformats.org/markup-compatibility/2006" xmlns:a14="http://schemas.microsoft.com/office/drawing/2010/main" val="FF9900" mc:Ignorable=""/>
            </a:extrusionClr>
          </a:sp3d>
        </p:spPr>
        <p:txBody>
          <a:bodyPr wrap="none" anchor="ctr">
            <a:flatTx/>
          </a:bodyPr>
          <a:lstStyle/>
          <a:p>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680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680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680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680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p:bldP spid="76804" grpId="0" animBg="1"/>
      <p:bldP spid="76805" grpId="0" animBg="1"/>
      <p:bldP spid="7680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54274" name="Rectangle 2"/>
          <p:cNvSpPr>
            <a:spLocks noGrp="1" noChangeArrowheads="1"/>
          </p:cNvSpPr>
          <p:nvPr>
            <p:ph type="title"/>
          </p:nvPr>
        </p:nvSpPr>
        <p:spPr/>
        <p:txBody>
          <a:bodyPr/>
          <a:lstStyle/>
          <a:p>
            <a:pPr eaLnBrk="1" hangingPunct="1">
              <a:defRPr/>
            </a:pPr>
            <a:r>
              <a:rPr lang="el-GR" smtClean="0"/>
              <a:t>Μειονεκτήματα πινάκων</a:t>
            </a:r>
          </a:p>
        </p:txBody>
      </p:sp>
      <p:sp>
        <p:nvSpPr>
          <p:cNvPr id="54275" name="Rectangle 3"/>
          <p:cNvSpPr>
            <a:spLocks noGrp="1" noChangeArrowheads="1"/>
          </p:cNvSpPr>
          <p:nvPr>
            <p:ph type="body" idx="1"/>
          </p:nvPr>
        </p:nvSpPr>
        <p:spPr/>
        <p:txBody>
          <a:bodyPr>
            <a:normAutofit lnSpcReduction="10000"/>
          </a:bodyPr>
          <a:lstStyle/>
          <a:p>
            <a:pPr eaLnBrk="1" hangingPunct="1">
              <a:lnSpc>
                <a:spcPct val="90000"/>
              </a:lnSpc>
              <a:defRPr/>
            </a:pPr>
            <a:r>
              <a:rPr lang="el-GR" sz="2800" dirty="0" smtClean="0"/>
              <a:t>Οι πίνακες απαιτούν μνήμη</a:t>
            </a:r>
          </a:p>
          <a:p>
            <a:pPr lvl="1" eaLnBrk="1" hangingPunct="1">
              <a:lnSpc>
                <a:spcPct val="90000"/>
              </a:lnSpc>
              <a:defRPr/>
            </a:pPr>
            <a:r>
              <a:rPr lang="el-GR" sz="2400" dirty="0" smtClean="0"/>
              <a:t>Δέσμευση πολλών (και συνεχόμενων) θέσεων μνήμης. </a:t>
            </a:r>
            <a:endParaRPr lang="en-US" sz="2400" dirty="0" smtClean="0"/>
          </a:p>
          <a:p>
            <a:pPr lvl="1" eaLnBrk="1" hangingPunct="1">
              <a:lnSpc>
                <a:spcPct val="90000"/>
              </a:lnSpc>
              <a:defRPr/>
            </a:pPr>
            <a:r>
              <a:rPr lang="el-GR" sz="2400" dirty="0" smtClean="0"/>
              <a:t>Άσκοπη χρήση πινάκων μπορεί να </a:t>
            </a:r>
            <a:r>
              <a:rPr lang="el-GR" sz="2400" dirty="0" err="1" smtClean="0"/>
              <a:t>καταστίσει</a:t>
            </a:r>
            <a:r>
              <a:rPr lang="el-GR" sz="2400" dirty="0" smtClean="0"/>
              <a:t> αδύνατη την εκτέλεση ενός μεγάλου και σύνθετου προγράμματος</a:t>
            </a:r>
          </a:p>
          <a:p>
            <a:pPr eaLnBrk="1" hangingPunct="1">
              <a:lnSpc>
                <a:spcPct val="90000"/>
              </a:lnSpc>
              <a:defRPr/>
            </a:pPr>
            <a:r>
              <a:rPr lang="el-GR" sz="2800" dirty="0" smtClean="0"/>
              <a:t>Οι πίνακες περιορίζουν τις δυνατότητες του προγράμματος</a:t>
            </a:r>
          </a:p>
          <a:p>
            <a:pPr lvl="1" eaLnBrk="1" hangingPunct="1">
              <a:lnSpc>
                <a:spcPct val="90000"/>
              </a:lnSpc>
              <a:defRPr/>
            </a:pPr>
            <a:r>
              <a:rPr lang="el-GR" sz="2400" dirty="0" smtClean="0"/>
              <a:t>Στατικές δομές δεδομένων</a:t>
            </a:r>
          </a:p>
          <a:p>
            <a:pPr lvl="1" eaLnBrk="1" hangingPunct="1">
              <a:lnSpc>
                <a:spcPct val="90000"/>
              </a:lnSpc>
              <a:defRPr/>
            </a:pPr>
            <a:r>
              <a:rPr lang="el-GR" sz="2400" dirty="0" smtClean="0"/>
              <a:t>Δήλωση του μεγέθους</a:t>
            </a:r>
          </a:p>
          <a:p>
            <a:pPr lvl="1" eaLnBrk="1" hangingPunct="1">
              <a:lnSpc>
                <a:spcPct val="90000"/>
              </a:lnSpc>
              <a:defRPr/>
            </a:pPr>
            <a:r>
              <a:rPr lang="el-GR" sz="2400" dirty="0" smtClean="0"/>
              <a:t>Σταθερό μέγεθος</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500"/>
                                  </p:stCondLst>
                                  <p:childTnLst>
                                    <p:set>
                                      <p:cBhvr>
                                        <p:cTn id="9" dur="1" fill="hold">
                                          <p:stCondLst>
                                            <p:cond delay="0"/>
                                          </p:stCondLst>
                                        </p:cTn>
                                        <p:tgtEl>
                                          <p:spTgt spid="54275">
                                            <p:txEl>
                                              <p:pRg st="1" end="1"/>
                                            </p:txEl>
                                          </p:spTgt>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grpId="0" nodeType="afterEffect">
                                  <p:stCondLst>
                                    <p:cond delay="500"/>
                                  </p:stCondLst>
                                  <p:childTnLst>
                                    <p:set>
                                      <p:cBhvr>
                                        <p:cTn id="12" dur="1" fill="hold">
                                          <p:stCondLst>
                                            <p:cond delay="0"/>
                                          </p:stCondLst>
                                        </p:cTn>
                                        <p:tgtEl>
                                          <p:spTgt spid="5427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4275">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427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4275">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427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Μειονεκτήματα πινάκων</a:t>
            </a:r>
            <a:endParaRPr lang="el-GR" dirty="0"/>
          </a:p>
        </p:txBody>
      </p:sp>
      <p:sp>
        <p:nvSpPr>
          <p:cNvPr id="3" name="2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
        <p:nvSpPr>
          <p:cNvPr id="4" name="3 - Ορθογώνιο"/>
          <p:cNvSpPr/>
          <p:nvPr/>
        </p:nvSpPr>
        <p:spPr>
          <a:xfrm>
            <a:off x="1214414"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5" name="4 - Ορθογώνιο"/>
          <p:cNvSpPr/>
          <p:nvPr/>
        </p:nvSpPr>
        <p:spPr>
          <a:xfrm>
            <a:off x="2000232"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6" name="5 - Ορθογώνιο"/>
          <p:cNvSpPr/>
          <p:nvPr/>
        </p:nvSpPr>
        <p:spPr>
          <a:xfrm>
            <a:off x="2786050"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7" name="6 - Ορθογώνιο"/>
          <p:cNvSpPr/>
          <p:nvPr/>
        </p:nvSpPr>
        <p:spPr>
          <a:xfrm>
            <a:off x="3571868"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7 - Ορθογώνιο"/>
          <p:cNvSpPr/>
          <p:nvPr/>
        </p:nvSpPr>
        <p:spPr>
          <a:xfrm>
            <a:off x="4357686"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8 - Ορθογώνιο"/>
          <p:cNvSpPr/>
          <p:nvPr/>
        </p:nvSpPr>
        <p:spPr>
          <a:xfrm>
            <a:off x="5143504"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0" name="9 - Ορθογώνιο"/>
          <p:cNvSpPr/>
          <p:nvPr/>
        </p:nvSpPr>
        <p:spPr>
          <a:xfrm>
            <a:off x="5929322"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1" name="10 - Ορθογώνιο"/>
          <p:cNvSpPr/>
          <p:nvPr/>
        </p:nvSpPr>
        <p:spPr>
          <a:xfrm>
            <a:off x="6715140"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2" name="11 - Ορθογώνιο"/>
          <p:cNvSpPr/>
          <p:nvPr/>
        </p:nvSpPr>
        <p:spPr>
          <a:xfrm>
            <a:off x="1214414"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3" name="12 - Ορθογώνιο"/>
          <p:cNvSpPr/>
          <p:nvPr/>
        </p:nvSpPr>
        <p:spPr>
          <a:xfrm>
            <a:off x="2000232"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4" name="13 - Ορθογώνιο"/>
          <p:cNvSpPr/>
          <p:nvPr/>
        </p:nvSpPr>
        <p:spPr>
          <a:xfrm>
            <a:off x="2786050"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5" name="14 - Ορθογώνιο"/>
          <p:cNvSpPr/>
          <p:nvPr/>
        </p:nvSpPr>
        <p:spPr>
          <a:xfrm>
            <a:off x="3571868"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6" name="15 - Ορθογώνιο"/>
          <p:cNvSpPr/>
          <p:nvPr/>
        </p:nvSpPr>
        <p:spPr>
          <a:xfrm>
            <a:off x="4357686"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7" name="16 - Ορθογώνιο"/>
          <p:cNvSpPr/>
          <p:nvPr/>
        </p:nvSpPr>
        <p:spPr>
          <a:xfrm>
            <a:off x="5143504"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8" name="17 - Ορθογώνιο"/>
          <p:cNvSpPr/>
          <p:nvPr/>
        </p:nvSpPr>
        <p:spPr>
          <a:xfrm>
            <a:off x="5929322"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9" name="18 - Ορθογώνιο"/>
          <p:cNvSpPr/>
          <p:nvPr/>
        </p:nvSpPr>
        <p:spPr>
          <a:xfrm>
            <a:off x="6715140"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0" name="19 - Ορθογώνιο"/>
          <p:cNvSpPr/>
          <p:nvPr/>
        </p:nvSpPr>
        <p:spPr>
          <a:xfrm>
            <a:off x="1214414"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1" name="20 - Ορθογώνιο"/>
          <p:cNvSpPr/>
          <p:nvPr/>
        </p:nvSpPr>
        <p:spPr>
          <a:xfrm>
            <a:off x="2000232"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2" name="21 - Ορθογώνιο"/>
          <p:cNvSpPr/>
          <p:nvPr/>
        </p:nvSpPr>
        <p:spPr>
          <a:xfrm>
            <a:off x="2786050"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3" name="22 - Ορθογώνιο"/>
          <p:cNvSpPr/>
          <p:nvPr/>
        </p:nvSpPr>
        <p:spPr>
          <a:xfrm>
            <a:off x="3571868"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4" name="23 - Ορθογώνιο"/>
          <p:cNvSpPr/>
          <p:nvPr/>
        </p:nvSpPr>
        <p:spPr>
          <a:xfrm>
            <a:off x="4357686"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5" name="24 - Ορθογώνιο"/>
          <p:cNvSpPr/>
          <p:nvPr/>
        </p:nvSpPr>
        <p:spPr>
          <a:xfrm>
            <a:off x="5143504"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6" name="25 - Ορθογώνιο"/>
          <p:cNvSpPr/>
          <p:nvPr/>
        </p:nvSpPr>
        <p:spPr>
          <a:xfrm>
            <a:off x="5929322"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7" name="26 - Ορθογώνιο"/>
          <p:cNvSpPr/>
          <p:nvPr/>
        </p:nvSpPr>
        <p:spPr>
          <a:xfrm>
            <a:off x="6715140"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8" name="27 - Ορθογώνιο"/>
          <p:cNvSpPr/>
          <p:nvPr/>
        </p:nvSpPr>
        <p:spPr>
          <a:xfrm>
            <a:off x="1214414"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9" name="28 - Ορθογώνιο"/>
          <p:cNvSpPr/>
          <p:nvPr/>
        </p:nvSpPr>
        <p:spPr>
          <a:xfrm>
            <a:off x="2000232"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0" name="29 - Ορθογώνιο"/>
          <p:cNvSpPr/>
          <p:nvPr/>
        </p:nvSpPr>
        <p:spPr>
          <a:xfrm>
            <a:off x="2786050"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1" name="30 - Ορθογώνιο"/>
          <p:cNvSpPr/>
          <p:nvPr/>
        </p:nvSpPr>
        <p:spPr>
          <a:xfrm>
            <a:off x="3571868"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2" name="31 - Ορθογώνιο"/>
          <p:cNvSpPr/>
          <p:nvPr/>
        </p:nvSpPr>
        <p:spPr>
          <a:xfrm>
            <a:off x="4357686"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3" name="32 - Ορθογώνιο"/>
          <p:cNvSpPr/>
          <p:nvPr/>
        </p:nvSpPr>
        <p:spPr>
          <a:xfrm>
            <a:off x="5143504"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4" name="33 - Ορθογώνιο"/>
          <p:cNvSpPr/>
          <p:nvPr/>
        </p:nvSpPr>
        <p:spPr>
          <a:xfrm>
            <a:off x="5929322"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5" name="34 - Ορθογώνιο"/>
          <p:cNvSpPr/>
          <p:nvPr/>
        </p:nvSpPr>
        <p:spPr>
          <a:xfrm>
            <a:off x="6715140"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4"/>
                                        </p:tgtEl>
                                        <p:attrNameLst>
                                          <p:attrName>fillcolor</p:attrName>
                                        </p:attrNameLst>
                                      </p:cBhvr>
                                      <p:to>
                                        <a:schemeClr val="accent2"/>
                                      </p:to>
                                    </p:animClr>
                                    <p:set>
                                      <p:cBhvr>
                                        <p:cTn id="7" dur="1000" fill="hold"/>
                                        <p:tgtEl>
                                          <p:spTgt spid="4"/>
                                        </p:tgtEl>
                                        <p:attrNameLst>
                                          <p:attrName>fill.type</p:attrName>
                                        </p:attrNameLst>
                                      </p:cBhvr>
                                      <p:to>
                                        <p:strVal val="solid"/>
                                      </p:to>
                                    </p:set>
                                    <p:set>
                                      <p:cBhvr>
                                        <p:cTn id="8" dur="1000" fill="hold"/>
                                        <p:tgtEl>
                                          <p:spTgt spid="4"/>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1000" fill="hold"/>
                                        <p:tgtEl>
                                          <p:spTgt spid="5"/>
                                        </p:tgtEl>
                                        <p:attrNameLst>
                                          <p:attrName>fillcolor</p:attrName>
                                        </p:attrNameLst>
                                      </p:cBhvr>
                                      <p:to>
                                        <a:schemeClr val="accent2"/>
                                      </p:to>
                                    </p:animClr>
                                    <p:set>
                                      <p:cBhvr>
                                        <p:cTn id="11" dur="1000" fill="hold"/>
                                        <p:tgtEl>
                                          <p:spTgt spid="5"/>
                                        </p:tgtEl>
                                        <p:attrNameLst>
                                          <p:attrName>fill.type</p:attrName>
                                        </p:attrNameLst>
                                      </p:cBhvr>
                                      <p:to>
                                        <p:strVal val="solid"/>
                                      </p:to>
                                    </p:set>
                                    <p:set>
                                      <p:cBhvr>
                                        <p:cTn id="12" dur="1000" fill="hold"/>
                                        <p:tgtEl>
                                          <p:spTgt spid="5"/>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1000" fill="hold"/>
                                        <p:tgtEl>
                                          <p:spTgt spid="6"/>
                                        </p:tgtEl>
                                        <p:attrNameLst>
                                          <p:attrName>fillcolor</p:attrName>
                                        </p:attrNameLst>
                                      </p:cBhvr>
                                      <p:to>
                                        <a:schemeClr val="accent2"/>
                                      </p:to>
                                    </p:animClr>
                                    <p:set>
                                      <p:cBhvr>
                                        <p:cTn id="15" dur="1000" fill="hold"/>
                                        <p:tgtEl>
                                          <p:spTgt spid="6"/>
                                        </p:tgtEl>
                                        <p:attrNameLst>
                                          <p:attrName>fill.type</p:attrName>
                                        </p:attrNameLst>
                                      </p:cBhvr>
                                      <p:to>
                                        <p:strVal val="solid"/>
                                      </p:to>
                                    </p:set>
                                    <p:set>
                                      <p:cBhvr>
                                        <p:cTn id="16" dur="1000" fill="hold"/>
                                        <p:tgtEl>
                                          <p:spTgt spid="6"/>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1000" fill="hold"/>
                                        <p:tgtEl>
                                          <p:spTgt spid="15"/>
                                        </p:tgtEl>
                                        <p:attrNameLst>
                                          <p:attrName>fillcolor</p:attrName>
                                        </p:attrNameLst>
                                      </p:cBhvr>
                                      <p:to>
                                        <a:schemeClr val="accent2"/>
                                      </p:to>
                                    </p:animClr>
                                    <p:set>
                                      <p:cBhvr>
                                        <p:cTn id="19" dur="1000" fill="hold"/>
                                        <p:tgtEl>
                                          <p:spTgt spid="15"/>
                                        </p:tgtEl>
                                        <p:attrNameLst>
                                          <p:attrName>fill.type</p:attrName>
                                        </p:attrNameLst>
                                      </p:cBhvr>
                                      <p:to>
                                        <p:strVal val="solid"/>
                                      </p:to>
                                    </p:set>
                                    <p:set>
                                      <p:cBhvr>
                                        <p:cTn id="20" dur="1000" fill="hold"/>
                                        <p:tgtEl>
                                          <p:spTgt spid="15"/>
                                        </p:tgtEl>
                                        <p:attrNameLst>
                                          <p:attrName>fill.on</p:attrName>
                                        </p:attrNameLst>
                                      </p:cBhvr>
                                      <p:to>
                                        <p:strVal val="true"/>
                                      </p:to>
                                    </p:set>
                                  </p:childTnLst>
                                </p:cTn>
                              </p:par>
                              <p:par>
                                <p:cTn id="21" presetID="1" presetClass="emph" presetSubtype="2" fill="hold" nodeType="withEffect">
                                  <p:stCondLst>
                                    <p:cond delay="0"/>
                                  </p:stCondLst>
                                  <p:childTnLst>
                                    <p:animClr clrSpc="rgb" dir="cw">
                                      <p:cBhvr>
                                        <p:cTn id="22" dur="1000" fill="hold"/>
                                        <p:tgtEl>
                                          <p:spTgt spid="32"/>
                                        </p:tgtEl>
                                        <p:attrNameLst>
                                          <p:attrName>fillcolor</p:attrName>
                                        </p:attrNameLst>
                                      </p:cBhvr>
                                      <p:to>
                                        <a:schemeClr val="accent2"/>
                                      </p:to>
                                    </p:animClr>
                                    <p:set>
                                      <p:cBhvr>
                                        <p:cTn id="23" dur="1000" fill="hold"/>
                                        <p:tgtEl>
                                          <p:spTgt spid="32"/>
                                        </p:tgtEl>
                                        <p:attrNameLst>
                                          <p:attrName>fill.type</p:attrName>
                                        </p:attrNameLst>
                                      </p:cBhvr>
                                      <p:to>
                                        <p:strVal val="solid"/>
                                      </p:to>
                                    </p:set>
                                    <p:set>
                                      <p:cBhvr>
                                        <p:cTn id="24" dur="1000" fill="hold"/>
                                        <p:tgtEl>
                                          <p:spTgt spid="32"/>
                                        </p:tgtEl>
                                        <p:attrNameLst>
                                          <p:attrName>fill.on</p:attrName>
                                        </p:attrNameLst>
                                      </p:cBhvr>
                                      <p:to>
                                        <p:strVal val="true"/>
                                      </p:to>
                                    </p:set>
                                  </p:childTnLst>
                                </p:cTn>
                              </p:par>
                              <p:par>
                                <p:cTn id="25" presetID="1" presetClass="emph" presetSubtype="2" fill="hold" nodeType="withEffect">
                                  <p:stCondLst>
                                    <p:cond delay="0"/>
                                  </p:stCondLst>
                                  <p:childTnLst>
                                    <p:animClr clrSpc="rgb" dir="cw">
                                      <p:cBhvr>
                                        <p:cTn id="26" dur="1000" fill="hold"/>
                                        <p:tgtEl>
                                          <p:spTgt spid="33"/>
                                        </p:tgtEl>
                                        <p:attrNameLst>
                                          <p:attrName>fillcolor</p:attrName>
                                        </p:attrNameLst>
                                      </p:cBhvr>
                                      <p:to>
                                        <a:schemeClr val="accent2"/>
                                      </p:to>
                                    </p:animClr>
                                    <p:set>
                                      <p:cBhvr>
                                        <p:cTn id="27" dur="1000" fill="hold"/>
                                        <p:tgtEl>
                                          <p:spTgt spid="33"/>
                                        </p:tgtEl>
                                        <p:attrNameLst>
                                          <p:attrName>fill.type</p:attrName>
                                        </p:attrNameLst>
                                      </p:cBhvr>
                                      <p:to>
                                        <p:strVal val="solid"/>
                                      </p:to>
                                    </p:set>
                                    <p:set>
                                      <p:cBhvr>
                                        <p:cTn id="28" dur="1000" fill="hold"/>
                                        <p:tgtEl>
                                          <p:spTgt spid="33"/>
                                        </p:tgtEl>
                                        <p:attrNameLst>
                                          <p:attrName>fill.on</p:attrName>
                                        </p:attrNameLst>
                                      </p:cBhvr>
                                      <p:to>
                                        <p:strVal val="true"/>
                                      </p:to>
                                    </p:set>
                                  </p:childTnLst>
                                </p:cTn>
                              </p:par>
                            </p:childTnLst>
                          </p:cTn>
                        </p:par>
                      </p:childTnLst>
                    </p:cTn>
                  </p:par>
                  <p:par>
                    <p:cTn id="29" fill="hold">
                      <p:stCondLst>
                        <p:cond delay="indefinite"/>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8"/>
                                        </p:tgtEl>
                                        <p:attrNameLst>
                                          <p:attrName>fillcolor</p:attrName>
                                        </p:attrNameLst>
                                      </p:cBhvr>
                                      <p:to>
                                        <a:srgbClr xmlns:mc="http://schemas.openxmlformats.org/markup-compatibility/2006" xmlns:a14="http://schemas.microsoft.com/office/drawing/2010/main" val="FFCC00" mc:Ignorable=""/>
                                      </p:to>
                                    </p:animClr>
                                    <p:set>
                                      <p:cBhvr>
                                        <p:cTn id="33" dur="1000" fill="hold"/>
                                        <p:tgtEl>
                                          <p:spTgt spid="8"/>
                                        </p:tgtEl>
                                        <p:attrNameLst>
                                          <p:attrName>fill.type</p:attrName>
                                        </p:attrNameLst>
                                      </p:cBhvr>
                                      <p:to>
                                        <p:strVal val="solid"/>
                                      </p:to>
                                    </p:set>
                                    <p:set>
                                      <p:cBhvr>
                                        <p:cTn id="34" dur="1000" fill="hold"/>
                                        <p:tgtEl>
                                          <p:spTgt spid="8"/>
                                        </p:tgtEl>
                                        <p:attrNameLst>
                                          <p:attrName>fill.on</p:attrName>
                                        </p:attrNameLst>
                                      </p:cBhvr>
                                      <p:to>
                                        <p:strVal val="true"/>
                                      </p:to>
                                    </p:set>
                                  </p:childTnLst>
                                </p:cTn>
                              </p:par>
                              <p:par>
                                <p:cTn id="35" presetID="1" presetClass="emph" presetSubtype="2" fill="hold" nodeType="withEffect">
                                  <p:stCondLst>
                                    <p:cond delay="0"/>
                                  </p:stCondLst>
                                  <p:childTnLst>
                                    <p:animClr clrSpc="rgb" dir="cw">
                                      <p:cBhvr>
                                        <p:cTn id="36" dur="1000" fill="hold"/>
                                        <p:tgtEl>
                                          <p:spTgt spid="9"/>
                                        </p:tgtEl>
                                        <p:attrNameLst>
                                          <p:attrName>fillcolor</p:attrName>
                                        </p:attrNameLst>
                                      </p:cBhvr>
                                      <p:to>
                                        <a:srgbClr xmlns:mc="http://schemas.openxmlformats.org/markup-compatibility/2006" xmlns:a14="http://schemas.microsoft.com/office/drawing/2010/main" val="FFCC00" mc:Ignorable=""/>
                                      </p:to>
                                    </p:animClr>
                                    <p:set>
                                      <p:cBhvr>
                                        <p:cTn id="37" dur="1000" fill="hold"/>
                                        <p:tgtEl>
                                          <p:spTgt spid="9"/>
                                        </p:tgtEl>
                                        <p:attrNameLst>
                                          <p:attrName>fill.type</p:attrName>
                                        </p:attrNameLst>
                                      </p:cBhvr>
                                      <p:to>
                                        <p:strVal val="solid"/>
                                      </p:to>
                                    </p:set>
                                    <p:set>
                                      <p:cBhvr>
                                        <p:cTn id="38" dur="1000" fill="hold"/>
                                        <p:tgtEl>
                                          <p:spTgt spid="9"/>
                                        </p:tgtEl>
                                        <p:attrNameLst>
                                          <p:attrName>fill.on</p:attrName>
                                        </p:attrNameLst>
                                      </p:cBhvr>
                                      <p:to>
                                        <p:strVal val="true"/>
                                      </p:to>
                                    </p:set>
                                  </p:childTnLst>
                                </p:cTn>
                              </p:par>
                              <p:par>
                                <p:cTn id="39" presetID="1" presetClass="emph" presetSubtype="2" fill="hold" nodeType="withEffect">
                                  <p:stCondLst>
                                    <p:cond delay="0"/>
                                  </p:stCondLst>
                                  <p:childTnLst>
                                    <p:animClr clrSpc="rgb" dir="cw">
                                      <p:cBhvr>
                                        <p:cTn id="40" dur="1000" fill="hold"/>
                                        <p:tgtEl>
                                          <p:spTgt spid="10"/>
                                        </p:tgtEl>
                                        <p:attrNameLst>
                                          <p:attrName>fillcolor</p:attrName>
                                        </p:attrNameLst>
                                      </p:cBhvr>
                                      <p:to>
                                        <a:srgbClr xmlns:mc="http://schemas.openxmlformats.org/markup-compatibility/2006" xmlns:a14="http://schemas.microsoft.com/office/drawing/2010/main" val="FFCC00" mc:Ignorable=""/>
                                      </p:to>
                                    </p:animClr>
                                    <p:set>
                                      <p:cBhvr>
                                        <p:cTn id="41" dur="1000" fill="hold"/>
                                        <p:tgtEl>
                                          <p:spTgt spid="10"/>
                                        </p:tgtEl>
                                        <p:attrNameLst>
                                          <p:attrName>fill.type</p:attrName>
                                        </p:attrNameLst>
                                      </p:cBhvr>
                                      <p:to>
                                        <p:strVal val="solid"/>
                                      </p:to>
                                    </p:set>
                                    <p:set>
                                      <p:cBhvr>
                                        <p:cTn id="42" dur="1000" fill="hold"/>
                                        <p:tgtEl>
                                          <p:spTgt spid="10"/>
                                        </p:tgtEl>
                                        <p:attrNameLst>
                                          <p:attrName>fill.on</p:attrName>
                                        </p:attrNameLst>
                                      </p:cBhvr>
                                      <p:to>
                                        <p:strVal val="true"/>
                                      </p:to>
                                    </p:set>
                                  </p:childTnLst>
                                </p:cTn>
                              </p:par>
                              <p:par>
                                <p:cTn id="43" presetID="1" presetClass="emph" presetSubtype="2" fill="hold" nodeType="withEffect">
                                  <p:stCondLst>
                                    <p:cond delay="0"/>
                                  </p:stCondLst>
                                  <p:childTnLst>
                                    <p:animClr clrSpc="rgb" dir="cw">
                                      <p:cBhvr>
                                        <p:cTn id="44" dur="1000" fill="hold"/>
                                        <p:tgtEl>
                                          <p:spTgt spid="11"/>
                                        </p:tgtEl>
                                        <p:attrNameLst>
                                          <p:attrName>fillcolor</p:attrName>
                                        </p:attrNameLst>
                                      </p:cBhvr>
                                      <p:to>
                                        <a:srgbClr xmlns:mc="http://schemas.openxmlformats.org/markup-compatibility/2006" xmlns:a14="http://schemas.microsoft.com/office/drawing/2010/main" val="FFCC00" mc:Ignorable=""/>
                                      </p:to>
                                    </p:animClr>
                                    <p:set>
                                      <p:cBhvr>
                                        <p:cTn id="45" dur="1000" fill="hold"/>
                                        <p:tgtEl>
                                          <p:spTgt spid="11"/>
                                        </p:tgtEl>
                                        <p:attrNameLst>
                                          <p:attrName>fill.type</p:attrName>
                                        </p:attrNameLst>
                                      </p:cBhvr>
                                      <p:to>
                                        <p:strVal val="solid"/>
                                      </p:to>
                                    </p:set>
                                    <p:set>
                                      <p:cBhvr>
                                        <p:cTn id="46" dur="1000" fill="hold"/>
                                        <p:tgtEl>
                                          <p:spTgt spid="11"/>
                                        </p:tgtEl>
                                        <p:attrNameLst>
                                          <p:attrName>fill.on</p:attrName>
                                        </p:attrNameLst>
                                      </p:cBhvr>
                                      <p:to>
                                        <p:strVal val="true"/>
                                      </p:to>
                                    </p:set>
                                  </p:childTnLst>
                                </p:cTn>
                              </p:par>
                              <p:par>
                                <p:cTn id="47" presetID="1" presetClass="emph" presetSubtype="2" fill="hold" nodeType="withEffect">
                                  <p:stCondLst>
                                    <p:cond delay="0"/>
                                  </p:stCondLst>
                                  <p:childTnLst>
                                    <p:animClr clrSpc="rgb" dir="cw">
                                      <p:cBhvr>
                                        <p:cTn id="48" dur="1000" fill="hold"/>
                                        <p:tgtEl>
                                          <p:spTgt spid="16"/>
                                        </p:tgtEl>
                                        <p:attrNameLst>
                                          <p:attrName>fillcolor</p:attrName>
                                        </p:attrNameLst>
                                      </p:cBhvr>
                                      <p:to>
                                        <a:srgbClr xmlns:mc="http://schemas.openxmlformats.org/markup-compatibility/2006" xmlns:a14="http://schemas.microsoft.com/office/drawing/2010/main" val="FFCC00" mc:Ignorable=""/>
                                      </p:to>
                                    </p:animClr>
                                    <p:set>
                                      <p:cBhvr>
                                        <p:cTn id="49" dur="1000" fill="hold"/>
                                        <p:tgtEl>
                                          <p:spTgt spid="16"/>
                                        </p:tgtEl>
                                        <p:attrNameLst>
                                          <p:attrName>fill.type</p:attrName>
                                        </p:attrNameLst>
                                      </p:cBhvr>
                                      <p:to>
                                        <p:strVal val="solid"/>
                                      </p:to>
                                    </p:set>
                                    <p:set>
                                      <p:cBhvr>
                                        <p:cTn id="50" dur="1000" fill="hold"/>
                                        <p:tgtEl>
                                          <p:spTgt spid="16"/>
                                        </p:tgtEl>
                                        <p:attrNameLst>
                                          <p:attrName>fill.on</p:attrName>
                                        </p:attrNameLst>
                                      </p:cBhvr>
                                      <p:to>
                                        <p:strVal val="true"/>
                                      </p:to>
                                    </p:set>
                                  </p:childTnLst>
                                </p:cTn>
                              </p:par>
                              <p:par>
                                <p:cTn id="51" presetID="1" presetClass="emph" presetSubtype="2" fill="hold" nodeType="withEffect">
                                  <p:stCondLst>
                                    <p:cond delay="0"/>
                                  </p:stCondLst>
                                  <p:childTnLst>
                                    <p:animClr clrSpc="rgb" dir="cw">
                                      <p:cBhvr>
                                        <p:cTn id="52" dur="1000" fill="hold"/>
                                        <p:tgtEl>
                                          <p:spTgt spid="17"/>
                                        </p:tgtEl>
                                        <p:attrNameLst>
                                          <p:attrName>fillcolor</p:attrName>
                                        </p:attrNameLst>
                                      </p:cBhvr>
                                      <p:to>
                                        <a:srgbClr xmlns:mc="http://schemas.openxmlformats.org/markup-compatibility/2006" xmlns:a14="http://schemas.microsoft.com/office/drawing/2010/main" val="FFCC00" mc:Ignorable=""/>
                                      </p:to>
                                    </p:animClr>
                                    <p:set>
                                      <p:cBhvr>
                                        <p:cTn id="53" dur="1000" fill="hold"/>
                                        <p:tgtEl>
                                          <p:spTgt spid="17"/>
                                        </p:tgtEl>
                                        <p:attrNameLst>
                                          <p:attrName>fill.type</p:attrName>
                                        </p:attrNameLst>
                                      </p:cBhvr>
                                      <p:to>
                                        <p:strVal val="solid"/>
                                      </p:to>
                                    </p:set>
                                    <p:set>
                                      <p:cBhvr>
                                        <p:cTn id="54" dur="1000" fill="hold"/>
                                        <p:tgtEl>
                                          <p:spTgt spid="17"/>
                                        </p:tgtEl>
                                        <p:attrNameLst>
                                          <p:attrName>fill.on</p:attrName>
                                        </p:attrNameLst>
                                      </p:cBhvr>
                                      <p:to>
                                        <p:strVal val="true"/>
                                      </p:to>
                                    </p:set>
                                  </p:childTnLst>
                                </p:cTn>
                              </p:par>
                              <p:par>
                                <p:cTn id="55" presetID="1" presetClass="emph" presetSubtype="2" fill="hold" nodeType="withEffect">
                                  <p:stCondLst>
                                    <p:cond delay="0"/>
                                  </p:stCondLst>
                                  <p:childTnLst>
                                    <p:animClr clrSpc="rgb" dir="cw">
                                      <p:cBhvr>
                                        <p:cTn id="56" dur="1000" fill="hold"/>
                                        <p:tgtEl>
                                          <p:spTgt spid="18"/>
                                        </p:tgtEl>
                                        <p:attrNameLst>
                                          <p:attrName>fillcolor</p:attrName>
                                        </p:attrNameLst>
                                      </p:cBhvr>
                                      <p:to>
                                        <a:srgbClr xmlns:mc="http://schemas.openxmlformats.org/markup-compatibility/2006" xmlns:a14="http://schemas.microsoft.com/office/drawing/2010/main" val="FFCC00" mc:Ignorable=""/>
                                      </p:to>
                                    </p:animClr>
                                    <p:set>
                                      <p:cBhvr>
                                        <p:cTn id="57" dur="1000" fill="hold"/>
                                        <p:tgtEl>
                                          <p:spTgt spid="18"/>
                                        </p:tgtEl>
                                        <p:attrNameLst>
                                          <p:attrName>fill.type</p:attrName>
                                        </p:attrNameLst>
                                      </p:cBhvr>
                                      <p:to>
                                        <p:strVal val="solid"/>
                                      </p:to>
                                    </p:set>
                                    <p:set>
                                      <p:cBhvr>
                                        <p:cTn id="58" dur="1000" fill="hold"/>
                                        <p:tgtEl>
                                          <p:spTgt spid="18"/>
                                        </p:tgtEl>
                                        <p:attrNameLst>
                                          <p:attrName>fill.on</p:attrName>
                                        </p:attrNameLst>
                                      </p:cBhvr>
                                      <p:to>
                                        <p:strVal val="true"/>
                                      </p:to>
                                    </p:set>
                                  </p:childTnLst>
                                </p:cTn>
                              </p:par>
                              <p:par>
                                <p:cTn id="59" presetID="1" presetClass="emph" presetSubtype="2" fill="hold" nodeType="withEffect">
                                  <p:stCondLst>
                                    <p:cond delay="0"/>
                                  </p:stCondLst>
                                  <p:childTnLst>
                                    <p:animClr clrSpc="rgb" dir="cw">
                                      <p:cBhvr>
                                        <p:cTn id="60" dur="1000" fill="hold"/>
                                        <p:tgtEl>
                                          <p:spTgt spid="19"/>
                                        </p:tgtEl>
                                        <p:attrNameLst>
                                          <p:attrName>fillcolor</p:attrName>
                                        </p:attrNameLst>
                                      </p:cBhvr>
                                      <p:to>
                                        <a:srgbClr xmlns:mc="http://schemas.openxmlformats.org/markup-compatibility/2006" xmlns:a14="http://schemas.microsoft.com/office/drawing/2010/main" val="FFCC00" mc:Ignorable=""/>
                                      </p:to>
                                    </p:animClr>
                                    <p:set>
                                      <p:cBhvr>
                                        <p:cTn id="61" dur="1000" fill="hold"/>
                                        <p:tgtEl>
                                          <p:spTgt spid="19"/>
                                        </p:tgtEl>
                                        <p:attrNameLst>
                                          <p:attrName>fill.type</p:attrName>
                                        </p:attrNameLst>
                                      </p:cBhvr>
                                      <p:to>
                                        <p:strVal val="solid"/>
                                      </p:to>
                                    </p:set>
                                    <p:set>
                                      <p:cBhvr>
                                        <p:cTn id="62" dur="1000" fill="hold"/>
                                        <p:tgtEl>
                                          <p:spTgt spid="19"/>
                                        </p:tgtEl>
                                        <p:attrNameLst>
                                          <p:attrName>fill.on</p:attrName>
                                        </p:attrNameLst>
                                      </p:cBhvr>
                                      <p:to>
                                        <p:strVal val="true"/>
                                      </p:to>
                                    </p:set>
                                  </p:childTnLst>
                                </p:cTn>
                              </p:par>
                              <p:par>
                                <p:cTn id="63" presetID="1" presetClass="emph" presetSubtype="2" fill="hold" nodeType="withEffect">
                                  <p:stCondLst>
                                    <p:cond delay="0"/>
                                  </p:stCondLst>
                                  <p:childTnLst>
                                    <p:animClr clrSpc="rgb" dir="cw">
                                      <p:cBhvr>
                                        <p:cTn id="64" dur="1000" fill="hold"/>
                                        <p:tgtEl>
                                          <p:spTgt spid="24"/>
                                        </p:tgtEl>
                                        <p:attrNameLst>
                                          <p:attrName>fillcolor</p:attrName>
                                        </p:attrNameLst>
                                      </p:cBhvr>
                                      <p:to>
                                        <a:srgbClr xmlns:mc="http://schemas.openxmlformats.org/markup-compatibility/2006" xmlns:a14="http://schemas.microsoft.com/office/drawing/2010/main" val="FFCC00" mc:Ignorable=""/>
                                      </p:to>
                                    </p:animClr>
                                    <p:set>
                                      <p:cBhvr>
                                        <p:cTn id="65" dur="1000" fill="hold"/>
                                        <p:tgtEl>
                                          <p:spTgt spid="24"/>
                                        </p:tgtEl>
                                        <p:attrNameLst>
                                          <p:attrName>fill.type</p:attrName>
                                        </p:attrNameLst>
                                      </p:cBhvr>
                                      <p:to>
                                        <p:strVal val="solid"/>
                                      </p:to>
                                    </p:set>
                                    <p:set>
                                      <p:cBhvr>
                                        <p:cTn id="66" dur="1000" fill="hold"/>
                                        <p:tgtEl>
                                          <p:spTgt spid="24"/>
                                        </p:tgtEl>
                                        <p:attrNameLst>
                                          <p:attrName>fill.on</p:attrName>
                                        </p:attrNameLst>
                                      </p:cBhvr>
                                      <p:to>
                                        <p:strVal val="true"/>
                                      </p:to>
                                    </p:set>
                                  </p:childTnLst>
                                </p:cTn>
                              </p:par>
                              <p:par>
                                <p:cTn id="67" presetID="1" presetClass="emph" presetSubtype="2" fill="hold" nodeType="withEffect">
                                  <p:stCondLst>
                                    <p:cond delay="0"/>
                                  </p:stCondLst>
                                  <p:childTnLst>
                                    <p:animClr clrSpc="rgb" dir="cw">
                                      <p:cBhvr>
                                        <p:cTn id="68" dur="1000" fill="hold"/>
                                        <p:tgtEl>
                                          <p:spTgt spid="25"/>
                                        </p:tgtEl>
                                        <p:attrNameLst>
                                          <p:attrName>fillcolor</p:attrName>
                                        </p:attrNameLst>
                                      </p:cBhvr>
                                      <p:to>
                                        <a:srgbClr xmlns:mc="http://schemas.openxmlformats.org/markup-compatibility/2006" xmlns:a14="http://schemas.microsoft.com/office/drawing/2010/main" val="FFCC00" mc:Ignorable=""/>
                                      </p:to>
                                    </p:animClr>
                                    <p:set>
                                      <p:cBhvr>
                                        <p:cTn id="69" dur="1000" fill="hold"/>
                                        <p:tgtEl>
                                          <p:spTgt spid="25"/>
                                        </p:tgtEl>
                                        <p:attrNameLst>
                                          <p:attrName>fill.type</p:attrName>
                                        </p:attrNameLst>
                                      </p:cBhvr>
                                      <p:to>
                                        <p:strVal val="solid"/>
                                      </p:to>
                                    </p:set>
                                    <p:set>
                                      <p:cBhvr>
                                        <p:cTn id="70" dur="1000" fill="hold"/>
                                        <p:tgtEl>
                                          <p:spTgt spid="25"/>
                                        </p:tgtEl>
                                        <p:attrNameLst>
                                          <p:attrName>fill.on</p:attrName>
                                        </p:attrNameLst>
                                      </p:cBhvr>
                                      <p:to>
                                        <p:strVal val="true"/>
                                      </p:to>
                                    </p:set>
                                  </p:childTnLst>
                                </p:cTn>
                              </p:par>
                              <p:par>
                                <p:cTn id="71" presetID="1" presetClass="emph" presetSubtype="2" fill="hold" nodeType="withEffect">
                                  <p:stCondLst>
                                    <p:cond delay="0"/>
                                  </p:stCondLst>
                                  <p:childTnLst>
                                    <p:animClr clrSpc="rgb" dir="cw">
                                      <p:cBhvr>
                                        <p:cTn id="72" dur="1000" fill="hold"/>
                                        <p:tgtEl>
                                          <p:spTgt spid="26"/>
                                        </p:tgtEl>
                                        <p:attrNameLst>
                                          <p:attrName>fillcolor</p:attrName>
                                        </p:attrNameLst>
                                      </p:cBhvr>
                                      <p:to>
                                        <a:srgbClr xmlns:mc="http://schemas.openxmlformats.org/markup-compatibility/2006" xmlns:a14="http://schemas.microsoft.com/office/drawing/2010/main" val="FFCC00" mc:Ignorable=""/>
                                      </p:to>
                                    </p:animClr>
                                    <p:set>
                                      <p:cBhvr>
                                        <p:cTn id="73" dur="1000" fill="hold"/>
                                        <p:tgtEl>
                                          <p:spTgt spid="26"/>
                                        </p:tgtEl>
                                        <p:attrNameLst>
                                          <p:attrName>fill.type</p:attrName>
                                        </p:attrNameLst>
                                      </p:cBhvr>
                                      <p:to>
                                        <p:strVal val="solid"/>
                                      </p:to>
                                    </p:set>
                                    <p:set>
                                      <p:cBhvr>
                                        <p:cTn id="74" dur="1000" fill="hold"/>
                                        <p:tgtEl>
                                          <p:spTgt spid="26"/>
                                        </p:tgtEl>
                                        <p:attrNameLst>
                                          <p:attrName>fill.on</p:attrName>
                                        </p:attrNameLst>
                                      </p:cBhvr>
                                      <p:to>
                                        <p:strVal val="true"/>
                                      </p:to>
                                    </p:set>
                                  </p:childTnLst>
                                </p:cTn>
                              </p:par>
                              <p:par>
                                <p:cTn id="75" presetID="1" presetClass="emph" presetSubtype="2" fill="hold" nodeType="withEffect">
                                  <p:stCondLst>
                                    <p:cond delay="0"/>
                                  </p:stCondLst>
                                  <p:childTnLst>
                                    <p:animClr clrSpc="rgb" dir="cw">
                                      <p:cBhvr>
                                        <p:cTn id="76" dur="1000" fill="hold"/>
                                        <p:tgtEl>
                                          <p:spTgt spid="27"/>
                                        </p:tgtEl>
                                        <p:attrNameLst>
                                          <p:attrName>fillcolor</p:attrName>
                                        </p:attrNameLst>
                                      </p:cBhvr>
                                      <p:to>
                                        <a:srgbClr xmlns:mc="http://schemas.openxmlformats.org/markup-compatibility/2006" xmlns:a14="http://schemas.microsoft.com/office/drawing/2010/main" val="FFCC00" mc:Ignorable=""/>
                                      </p:to>
                                    </p:animClr>
                                    <p:set>
                                      <p:cBhvr>
                                        <p:cTn id="77" dur="1000" fill="hold"/>
                                        <p:tgtEl>
                                          <p:spTgt spid="27"/>
                                        </p:tgtEl>
                                        <p:attrNameLst>
                                          <p:attrName>fill.type</p:attrName>
                                        </p:attrNameLst>
                                      </p:cBhvr>
                                      <p:to>
                                        <p:strVal val="solid"/>
                                      </p:to>
                                    </p:set>
                                    <p:set>
                                      <p:cBhvr>
                                        <p:cTn id="78" dur="1000" fill="hold"/>
                                        <p:tgtEl>
                                          <p:spTgt spid="27"/>
                                        </p:tgtEl>
                                        <p:attrNameLst>
                                          <p:attrName>fill.on</p:attrName>
                                        </p:attrNameLst>
                                      </p:cBhvr>
                                      <p:to>
                                        <p:strVal val="true"/>
                                      </p:to>
                                    </p:set>
                                  </p:childTnLst>
                                </p:cTn>
                              </p:par>
                            </p:childTnLst>
                          </p:cTn>
                        </p:par>
                      </p:childTnLst>
                    </p:cTn>
                  </p:par>
                  <p:par>
                    <p:cTn id="79" fill="hold">
                      <p:stCondLst>
                        <p:cond delay="indefinite"/>
                      </p:stCondLst>
                      <p:childTnLst>
                        <p:par>
                          <p:cTn id="80" fill="hold">
                            <p:stCondLst>
                              <p:cond delay="0"/>
                            </p:stCondLst>
                            <p:childTnLst>
                              <p:par>
                                <p:cTn id="81" presetID="1" presetClass="emph" presetSubtype="2" fill="hold" nodeType="clickEffect">
                                  <p:stCondLst>
                                    <p:cond delay="0"/>
                                  </p:stCondLst>
                                  <p:childTnLst>
                                    <p:animClr clrSpc="rgb" dir="cw">
                                      <p:cBhvr>
                                        <p:cTn id="82" dur="1000" fill="hold"/>
                                        <p:tgtEl>
                                          <p:spTgt spid="20"/>
                                        </p:tgtEl>
                                        <p:attrNameLst>
                                          <p:attrName>fillcolor</p:attrName>
                                        </p:attrNameLst>
                                      </p:cBhvr>
                                      <p:to>
                                        <a:srgbClr xmlns:mc="http://schemas.openxmlformats.org/markup-compatibility/2006" xmlns:a14="http://schemas.microsoft.com/office/drawing/2010/main" val="FF9900" mc:Ignorable=""/>
                                      </p:to>
                                    </p:animClr>
                                    <p:set>
                                      <p:cBhvr>
                                        <p:cTn id="83" dur="1000" fill="hold"/>
                                        <p:tgtEl>
                                          <p:spTgt spid="20"/>
                                        </p:tgtEl>
                                        <p:attrNameLst>
                                          <p:attrName>fill.type</p:attrName>
                                        </p:attrNameLst>
                                      </p:cBhvr>
                                      <p:to>
                                        <p:strVal val="solid"/>
                                      </p:to>
                                    </p:set>
                                    <p:set>
                                      <p:cBhvr>
                                        <p:cTn id="84" dur="1000" fill="hold"/>
                                        <p:tgtEl>
                                          <p:spTgt spid="20"/>
                                        </p:tgtEl>
                                        <p:attrNameLst>
                                          <p:attrName>fill.on</p:attrName>
                                        </p:attrNameLst>
                                      </p:cBhvr>
                                      <p:to>
                                        <p:strVal val="true"/>
                                      </p:to>
                                    </p:set>
                                  </p:childTnLst>
                                </p:cTn>
                              </p:par>
                              <p:par>
                                <p:cTn id="85" presetID="1" presetClass="emph" presetSubtype="2" fill="hold" nodeType="withEffect">
                                  <p:stCondLst>
                                    <p:cond delay="0"/>
                                  </p:stCondLst>
                                  <p:childTnLst>
                                    <p:animClr clrSpc="rgb" dir="cw">
                                      <p:cBhvr>
                                        <p:cTn id="86" dur="1000" fill="hold"/>
                                        <p:tgtEl>
                                          <p:spTgt spid="21"/>
                                        </p:tgtEl>
                                        <p:attrNameLst>
                                          <p:attrName>fillcolor</p:attrName>
                                        </p:attrNameLst>
                                      </p:cBhvr>
                                      <p:to>
                                        <a:srgbClr xmlns:mc="http://schemas.openxmlformats.org/markup-compatibility/2006" xmlns:a14="http://schemas.microsoft.com/office/drawing/2010/main" val="FF9900" mc:Ignorable=""/>
                                      </p:to>
                                    </p:animClr>
                                    <p:set>
                                      <p:cBhvr>
                                        <p:cTn id="87" dur="1000" fill="hold"/>
                                        <p:tgtEl>
                                          <p:spTgt spid="21"/>
                                        </p:tgtEl>
                                        <p:attrNameLst>
                                          <p:attrName>fill.type</p:attrName>
                                        </p:attrNameLst>
                                      </p:cBhvr>
                                      <p:to>
                                        <p:strVal val="solid"/>
                                      </p:to>
                                    </p:set>
                                    <p:set>
                                      <p:cBhvr>
                                        <p:cTn id="88" dur="1000" fill="hold"/>
                                        <p:tgtEl>
                                          <p:spTgt spid="21"/>
                                        </p:tgtEl>
                                        <p:attrNameLst>
                                          <p:attrName>fill.on</p:attrName>
                                        </p:attrNameLst>
                                      </p:cBhvr>
                                      <p:to>
                                        <p:strVal val="true"/>
                                      </p:to>
                                    </p:set>
                                  </p:childTnLst>
                                </p:cTn>
                              </p:par>
                              <p:par>
                                <p:cTn id="89" presetID="1" presetClass="emph" presetSubtype="2" fill="hold" nodeType="withEffect">
                                  <p:stCondLst>
                                    <p:cond delay="0"/>
                                  </p:stCondLst>
                                  <p:childTnLst>
                                    <p:animClr clrSpc="rgb" dir="cw">
                                      <p:cBhvr>
                                        <p:cTn id="90" dur="1000" fill="hold"/>
                                        <p:tgtEl>
                                          <p:spTgt spid="22"/>
                                        </p:tgtEl>
                                        <p:attrNameLst>
                                          <p:attrName>fillcolor</p:attrName>
                                        </p:attrNameLst>
                                      </p:cBhvr>
                                      <p:to>
                                        <a:srgbClr xmlns:mc="http://schemas.openxmlformats.org/markup-compatibility/2006" xmlns:a14="http://schemas.microsoft.com/office/drawing/2010/main" val="FF9900" mc:Ignorable=""/>
                                      </p:to>
                                    </p:animClr>
                                    <p:set>
                                      <p:cBhvr>
                                        <p:cTn id="91" dur="1000" fill="hold"/>
                                        <p:tgtEl>
                                          <p:spTgt spid="22"/>
                                        </p:tgtEl>
                                        <p:attrNameLst>
                                          <p:attrName>fill.type</p:attrName>
                                        </p:attrNameLst>
                                      </p:cBhvr>
                                      <p:to>
                                        <p:strVal val="solid"/>
                                      </p:to>
                                    </p:set>
                                    <p:set>
                                      <p:cBhvr>
                                        <p:cTn id="92" dur="1000" fill="hold"/>
                                        <p:tgtEl>
                                          <p:spTgt spid="22"/>
                                        </p:tgtEl>
                                        <p:attrNameLst>
                                          <p:attrName>fill.on</p:attrName>
                                        </p:attrNameLst>
                                      </p:cBhvr>
                                      <p:to>
                                        <p:strVal val="true"/>
                                      </p:to>
                                    </p:set>
                                  </p:childTnLst>
                                </p:cTn>
                              </p:par>
                              <p:par>
                                <p:cTn id="93" presetID="1" presetClass="emph" presetSubtype="2" fill="hold" nodeType="withEffect">
                                  <p:stCondLst>
                                    <p:cond delay="0"/>
                                  </p:stCondLst>
                                  <p:childTnLst>
                                    <p:animClr clrSpc="rgb" dir="cw">
                                      <p:cBhvr>
                                        <p:cTn id="94" dur="1000" fill="hold"/>
                                        <p:tgtEl>
                                          <p:spTgt spid="23"/>
                                        </p:tgtEl>
                                        <p:attrNameLst>
                                          <p:attrName>fillcolor</p:attrName>
                                        </p:attrNameLst>
                                      </p:cBhvr>
                                      <p:to>
                                        <a:srgbClr xmlns:mc="http://schemas.openxmlformats.org/markup-compatibility/2006" xmlns:a14="http://schemas.microsoft.com/office/drawing/2010/main" val="FF9900" mc:Ignorable=""/>
                                      </p:to>
                                    </p:animClr>
                                    <p:set>
                                      <p:cBhvr>
                                        <p:cTn id="95" dur="1000" fill="hold"/>
                                        <p:tgtEl>
                                          <p:spTgt spid="23"/>
                                        </p:tgtEl>
                                        <p:attrNameLst>
                                          <p:attrName>fill.type</p:attrName>
                                        </p:attrNameLst>
                                      </p:cBhvr>
                                      <p:to>
                                        <p:strVal val="solid"/>
                                      </p:to>
                                    </p:set>
                                    <p:set>
                                      <p:cBhvr>
                                        <p:cTn id="96" dur="1000" fill="hold"/>
                                        <p:tgtEl>
                                          <p:spTgt spid="23"/>
                                        </p:tgtEl>
                                        <p:attrNameLst>
                                          <p:attrName>fill.on</p:attrName>
                                        </p:attrNameLst>
                                      </p:cBhvr>
                                      <p:to>
                                        <p:strVal val="true"/>
                                      </p:to>
                                    </p:set>
                                  </p:childTnLst>
                                </p:cTn>
                              </p:par>
                            </p:childTnLst>
                          </p:cTn>
                        </p:par>
                      </p:childTnLst>
                    </p:cTn>
                  </p:par>
                  <p:par>
                    <p:cTn id="97" fill="hold">
                      <p:stCondLst>
                        <p:cond delay="indefinite"/>
                      </p:stCondLst>
                      <p:childTnLst>
                        <p:par>
                          <p:cTn id="98" fill="hold">
                            <p:stCondLst>
                              <p:cond delay="0"/>
                            </p:stCondLst>
                            <p:childTnLst>
                              <p:par>
                                <p:cTn id="99" presetID="1" presetClass="emph" presetSubtype="2" fill="hold" nodeType="clickEffect">
                                  <p:stCondLst>
                                    <p:cond delay="0"/>
                                  </p:stCondLst>
                                  <p:childTnLst>
                                    <p:animClr clrSpc="rgb" dir="cw">
                                      <p:cBhvr>
                                        <p:cTn id="100" dur="1000" fill="hold"/>
                                        <p:tgtEl>
                                          <p:spTgt spid="28"/>
                                        </p:tgtEl>
                                        <p:attrNameLst>
                                          <p:attrName>fillcolor</p:attrName>
                                        </p:attrNameLst>
                                      </p:cBhvr>
                                      <p:to>
                                        <a:schemeClr val="folHlink"/>
                                      </p:to>
                                    </p:animClr>
                                    <p:set>
                                      <p:cBhvr>
                                        <p:cTn id="101" dur="1000" fill="hold"/>
                                        <p:tgtEl>
                                          <p:spTgt spid="28"/>
                                        </p:tgtEl>
                                        <p:attrNameLst>
                                          <p:attrName>fill.type</p:attrName>
                                        </p:attrNameLst>
                                      </p:cBhvr>
                                      <p:to>
                                        <p:strVal val="solid"/>
                                      </p:to>
                                    </p:set>
                                    <p:set>
                                      <p:cBhvr>
                                        <p:cTn id="102" dur="1000" fill="hold"/>
                                        <p:tgtEl>
                                          <p:spTgt spid="28"/>
                                        </p:tgtEl>
                                        <p:attrNameLst>
                                          <p:attrName>fill.on</p:attrName>
                                        </p:attrNameLst>
                                      </p:cBhvr>
                                      <p:to>
                                        <p:strVal val="true"/>
                                      </p:to>
                                    </p:set>
                                  </p:childTnLst>
                                </p:cTn>
                              </p:par>
                              <p:par>
                                <p:cTn id="103" presetID="1" presetClass="emph" presetSubtype="2" fill="hold" nodeType="withEffect">
                                  <p:stCondLst>
                                    <p:cond delay="0"/>
                                  </p:stCondLst>
                                  <p:childTnLst>
                                    <p:animClr clrSpc="rgb" dir="cw">
                                      <p:cBhvr>
                                        <p:cTn id="104" dur="1000" fill="hold"/>
                                        <p:tgtEl>
                                          <p:spTgt spid="29"/>
                                        </p:tgtEl>
                                        <p:attrNameLst>
                                          <p:attrName>fillcolor</p:attrName>
                                        </p:attrNameLst>
                                      </p:cBhvr>
                                      <p:to>
                                        <a:schemeClr val="folHlink"/>
                                      </p:to>
                                    </p:animClr>
                                    <p:set>
                                      <p:cBhvr>
                                        <p:cTn id="105" dur="1000" fill="hold"/>
                                        <p:tgtEl>
                                          <p:spTgt spid="29"/>
                                        </p:tgtEl>
                                        <p:attrNameLst>
                                          <p:attrName>fill.type</p:attrName>
                                        </p:attrNameLst>
                                      </p:cBhvr>
                                      <p:to>
                                        <p:strVal val="solid"/>
                                      </p:to>
                                    </p:set>
                                    <p:set>
                                      <p:cBhvr>
                                        <p:cTn id="106" dur="1000" fill="hold"/>
                                        <p:tgtEl>
                                          <p:spTgt spid="29"/>
                                        </p:tgtEl>
                                        <p:attrNameLst>
                                          <p:attrName>fill.on</p:attrName>
                                        </p:attrNameLst>
                                      </p:cBhvr>
                                      <p:to>
                                        <p:strVal val="true"/>
                                      </p:to>
                                    </p:set>
                                  </p:childTnLst>
                                </p:cTn>
                              </p:par>
                              <p:par>
                                <p:cTn id="107" presetID="1" presetClass="emph" presetSubtype="2" fill="hold" nodeType="withEffect">
                                  <p:stCondLst>
                                    <p:cond delay="0"/>
                                  </p:stCondLst>
                                  <p:childTnLst>
                                    <p:animClr clrSpc="rgb" dir="cw">
                                      <p:cBhvr>
                                        <p:cTn id="108" dur="1000" fill="hold"/>
                                        <p:tgtEl>
                                          <p:spTgt spid="30"/>
                                        </p:tgtEl>
                                        <p:attrNameLst>
                                          <p:attrName>fillcolor</p:attrName>
                                        </p:attrNameLst>
                                      </p:cBhvr>
                                      <p:to>
                                        <a:schemeClr val="folHlink"/>
                                      </p:to>
                                    </p:animClr>
                                    <p:set>
                                      <p:cBhvr>
                                        <p:cTn id="109" dur="1000" fill="hold"/>
                                        <p:tgtEl>
                                          <p:spTgt spid="30"/>
                                        </p:tgtEl>
                                        <p:attrNameLst>
                                          <p:attrName>fill.type</p:attrName>
                                        </p:attrNameLst>
                                      </p:cBhvr>
                                      <p:to>
                                        <p:strVal val="solid"/>
                                      </p:to>
                                    </p:set>
                                    <p:set>
                                      <p:cBhvr>
                                        <p:cTn id="110" dur="1000" fill="hold"/>
                                        <p:tgtEl>
                                          <p:spTgt spid="30"/>
                                        </p:tgtEl>
                                        <p:attrNameLst>
                                          <p:attrName>fill.on</p:attrName>
                                        </p:attrNameLst>
                                      </p:cBhvr>
                                      <p:to>
                                        <p:strVal val="true"/>
                                      </p:to>
                                    </p:set>
                                  </p:childTnLst>
                                </p:cTn>
                              </p:par>
                              <p:par>
                                <p:cTn id="111" presetID="1" presetClass="emph" presetSubtype="2" fill="hold" nodeType="withEffect">
                                  <p:stCondLst>
                                    <p:cond delay="0"/>
                                  </p:stCondLst>
                                  <p:childTnLst>
                                    <p:animClr clrSpc="rgb" dir="cw">
                                      <p:cBhvr>
                                        <p:cTn id="112" dur="1000" fill="hold"/>
                                        <p:tgtEl>
                                          <p:spTgt spid="31"/>
                                        </p:tgtEl>
                                        <p:attrNameLst>
                                          <p:attrName>fillcolor</p:attrName>
                                        </p:attrNameLst>
                                      </p:cBhvr>
                                      <p:to>
                                        <a:schemeClr val="folHlink"/>
                                      </p:to>
                                    </p:animClr>
                                    <p:set>
                                      <p:cBhvr>
                                        <p:cTn id="113" dur="1000" fill="hold"/>
                                        <p:tgtEl>
                                          <p:spTgt spid="31"/>
                                        </p:tgtEl>
                                        <p:attrNameLst>
                                          <p:attrName>fill.type</p:attrName>
                                        </p:attrNameLst>
                                      </p:cBhvr>
                                      <p:to>
                                        <p:strVal val="solid"/>
                                      </p:to>
                                    </p:set>
                                    <p:set>
                                      <p:cBhvr>
                                        <p:cTn id="114" dur="1000" fill="hold"/>
                                        <p:tgtEl>
                                          <p:spTgt spid="3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Δυναμική παραχώρηση μνήμης</a:t>
            </a:r>
            <a:endParaRPr lang="el-GR" dirty="0"/>
          </a:p>
        </p:txBody>
      </p:sp>
      <p:sp>
        <p:nvSpPr>
          <p:cNvPr id="3" name="2 - Θέση υποσέλιδου"/>
          <p:cNvSpPr>
            <a:spLocks noGrp="1"/>
          </p:cNvSpPr>
          <p:nvPr>
            <p:ph type="ftr" sz="quarter" idx="11"/>
          </p:nvPr>
        </p:nvSpPr>
        <p:spPr/>
        <p:txBody>
          <a:bodyPr/>
          <a:lstStyle/>
          <a:p>
            <a:pPr>
              <a:defRPr/>
            </a:pPr>
            <a:r>
              <a:rPr lang="el-GR" smtClean="0"/>
              <a:t>Ανάπτυξη Εφαρμογών σε Προγραμματιστικό Περιβάλλον</a:t>
            </a:r>
            <a:endParaRPr lang="el-GR"/>
          </a:p>
        </p:txBody>
      </p:sp>
      <p:sp>
        <p:nvSpPr>
          <p:cNvPr id="4" name="3 - Ορθογώνιο"/>
          <p:cNvSpPr/>
          <p:nvPr/>
        </p:nvSpPr>
        <p:spPr>
          <a:xfrm>
            <a:off x="1214414"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5" name="4 - Ορθογώνιο"/>
          <p:cNvSpPr/>
          <p:nvPr/>
        </p:nvSpPr>
        <p:spPr>
          <a:xfrm>
            <a:off x="2000232"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6" name="5 - Ορθογώνιο"/>
          <p:cNvSpPr/>
          <p:nvPr/>
        </p:nvSpPr>
        <p:spPr>
          <a:xfrm>
            <a:off x="2786050"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7" name="6 - Ορθογώνιο"/>
          <p:cNvSpPr/>
          <p:nvPr/>
        </p:nvSpPr>
        <p:spPr>
          <a:xfrm>
            <a:off x="3571868"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7 - Ορθογώνιο"/>
          <p:cNvSpPr/>
          <p:nvPr/>
        </p:nvSpPr>
        <p:spPr>
          <a:xfrm>
            <a:off x="4357686"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8 - Ορθογώνιο"/>
          <p:cNvSpPr/>
          <p:nvPr/>
        </p:nvSpPr>
        <p:spPr>
          <a:xfrm>
            <a:off x="5143504"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0" name="9 - Ορθογώνιο"/>
          <p:cNvSpPr/>
          <p:nvPr/>
        </p:nvSpPr>
        <p:spPr>
          <a:xfrm>
            <a:off x="5929322"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1" name="10 - Ορθογώνιο"/>
          <p:cNvSpPr/>
          <p:nvPr/>
        </p:nvSpPr>
        <p:spPr>
          <a:xfrm>
            <a:off x="6715140" y="2071678"/>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2" name="11 - Ορθογώνιο"/>
          <p:cNvSpPr/>
          <p:nvPr/>
        </p:nvSpPr>
        <p:spPr>
          <a:xfrm>
            <a:off x="1214414"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3" name="12 - Ορθογώνιο"/>
          <p:cNvSpPr/>
          <p:nvPr/>
        </p:nvSpPr>
        <p:spPr>
          <a:xfrm>
            <a:off x="2000232"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4" name="13 - Ορθογώνιο"/>
          <p:cNvSpPr/>
          <p:nvPr/>
        </p:nvSpPr>
        <p:spPr>
          <a:xfrm>
            <a:off x="2786050"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5" name="14 - Ορθογώνιο"/>
          <p:cNvSpPr/>
          <p:nvPr/>
        </p:nvSpPr>
        <p:spPr>
          <a:xfrm>
            <a:off x="3571868"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6" name="15 - Ορθογώνιο"/>
          <p:cNvSpPr/>
          <p:nvPr/>
        </p:nvSpPr>
        <p:spPr>
          <a:xfrm>
            <a:off x="4357686"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7" name="16 - Ορθογώνιο"/>
          <p:cNvSpPr/>
          <p:nvPr/>
        </p:nvSpPr>
        <p:spPr>
          <a:xfrm>
            <a:off x="5143504"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8" name="17 - Ορθογώνιο"/>
          <p:cNvSpPr/>
          <p:nvPr/>
        </p:nvSpPr>
        <p:spPr>
          <a:xfrm>
            <a:off x="5929322"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9" name="18 - Ορθογώνιο"/>
          <p:cNvSpPr/>
          <p:nvPr/>
        </p:nvSpPr>
        <p:spPr>
          <a:xfrm>
            <a:off x="6715140" y="2857496"/>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0" name="19 - Ορθογώνιο"/>
          <p:cNvSpPr/>
          <p:nvPr/>
        </p:nvSpPr>
        <p:spPr>
          <a:xfrm>
            <a:off x="1214414"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1" name="20 - Ορθογώνιο"/>
          <p:cNvSpPr/>
          <p:nvPr/>
        </p:nvSpPr>
        <p:spPr>
          <a:xfrm>
            <a:off x="2000232"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2" name="21 - Ορθογώνιο"/>
          <p:cNvSpPr/>
          <p:nvPr/>
        </p:nvSpPr>
        <p:spPr>
          <a:xfrm>
            <a:off x="2786050"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3" name="22 - Ορθογώνιο"/>
          <p:cNvSpPr/>
          <p:nvPr/>
        </p:nvSpPr>
        <p:spPr>
          <a:xfrm>
            <a:off x="3571868"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4" name="23 - Ορθογώνιο"/>
          <p:cNvSpPr/>
          <p:nvPr/>
        </p:nvSpPr>
        <p:spPr>
          <a:xfrm>
            <a:off x="4357686"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5" name="24 - Ορθογώνιο"/>
          <p:cNvSpPr/>
          <p:nvPr/>
        </p:nvSpPr>
        <p:spPr>
          <a:xfrm>
            <a:off x="5143504"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6" name="25 - Ορθογώνιο"/>
          <p:cNvSpPr/>
          <p:nvPr/>
        </p:nvSpPr>
        <p:spPr>
          <a:xfrm>
            <a:off x="5929322"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7" name="26 - Ορθογώνιο"/>
          <p:cNvSpPr/>
          <p:nvPr/>
        </p:nvSpPr>
        <p:spPr>
          <a:xfrm>
            <a:off x="6715140" y="3643314"/>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8" name="27 - Ορθογώνιο"/>
          <p:cNvSpPr/>
          <p:nvPr/>
        </p:nvSpPr>
        <p:spPr>
          <a:xfrm>
            <a:off x="1214414"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9" name="28 - Ορθογώνιο"/>
          <p:cNvSpPr/>
          <p:nvPr/>
        </p:nvSpPr>
        <p:spPr>
          <a:xfrm>
            <a:off x="2000232"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0" name="29 - Ορθογώνιο"/>
          <p:cNvSpPr/>
          <p:nvPr/>
        </p:nvSpPr>
        <p:spPr>
          <a:xfrm>
            <a:off x="2786050"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1" name="30 - Ορθογώνιο"/>
          <p:cNvSpPr/>
          <p:nvPr/>
        </p:nvSpPr>
        <p:spPr>
          <a:xfrm>
            <a:off x="3571868"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2" name="31 - Ορθογώνιο"/>
          <p:cNvSpPr/>
          <p:nvPr/>
        </p:nvSpPr>
        <p:spPr>
          <a:xfrm>
            <a:off x="4357686"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3" name="32 - Ορθογώνιο"/>
          <p:cNvSpPr/>
          <p:nvPr/>
        </p:nvSpPr>
        <p:spPr>
          <a:xfrm>
            <a:off x="5143504"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4" name="33 - Ορθογώνιο"/>
          <p:cNvSpPr/>
          <p:nvPr/>
        </p:nvSpPr>
        <p:spPr>
          <a:xfrm>
            <a:off x="5929322"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35" name="34 - Ορθογώνιο"/>
          <p:cNvSpPr/>
          <p:nvPr/>
        </p:nvSpPr>
        <p:spPr>
          <a:xfrm>
            <a:off x="6715140" y="4429132"/>
            <a:ext cx="785818" cy="7858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4"/>
                                        </p:tgtEl>
                                        <p:attrNameLst>
                                          <p:attrName>fillcolor</p:attrName>
                                        </p:attrNameLst>
                                      </p:cBhvr>
                                      <p:to>
                                        <a:schemeClr val="accent2"/>
                                      </p:to>
                                    </p:animClr>
                                    <p:set>
                                      <p:cBhvr>
                                        <p:cTn id="7" dur="1000" fill="hold"/>
                                        <p:tgtEl>
                                          <p:spTgt spid="4"/>
                                        </p:tgtEl>
                                        <p:attrNameLst>
                                          <p:attrName>fill.type</p:attrName>
                                        </p:attrNameLst>
                                      </p:cBhvr>
                                      <p:to>
                                        <p:strVal val="solid"/>
                                      </p:to>
                                    </p:set>
                                    <p:set>
                                      <p:cBhvr>
                                        <p:cTn id="8" dur="1000" fill="hold"/>
                                        <p:tgtEl>
                                          <p:spTgt spid="4"/>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1000" fill="hold"/>
                                        <p:tgtEl>
                                          <p:spTgt spid="5"/>
                                        </p:tgtEl>
                                        <p:attrNameLst>
                                          <p:attrName>fillcolor</p:attrName>
                                        </p:attrNameLst>
                                      </p:cBhvr>
                                      <p:to>
                                        <a:schemeClr val="accent2"/>
                                      </p:to>
                                    </p:animClr>
                                    <p:set>
                                      <p:cBhvr>
                                        <p:cTn id="11" dur="1000" fill="hold"/>
                                        <p:tgtEl>
                                          <p:spTgt spid="5"/>
                                        </p:tgtEl>
                                        <p:attrNameLst>
                                          <p:attrName>fill.type</p:attrName>
                                        </p:attrNameLst>
                                      </p:cBhvr>
                                      <p:to>
                                        <p:strVal val="solid"/>
                                      </p:to>
                                    </p:set>
                                    <p:set>
                                      <p:cBhvr>
                                        <p:cTn id="12" dur="1000" fill="hold"/>
                                        <p:tgtEl>
                                          <p:spTgt spid="5"/>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1000" fill="hold"/>
                                        <p:tgtEl>
                                          <p:spTgt spid="6"/>
                                        </p:tgtEl>
                                        <p:attrNameLst>
                                          <p:attrName>fillcolor</p:attrName>
                                        </p:attrNameLst>
                                      </p:cBhvr>
                                      <p:to>
                                        <a:schemeClr val="accent2"/>
                                      </p:to>
                                    </p:animClr>
                                    <p:set>
                                      <p:cBhvr>
                                        <p:cTn id="15" dur="1000" fill="hold"/>
                                        <p:tgtEl>
                                          <p:spTgt spid="6"/>
                                        </p:tgtEl>
                                        <p:attrNameLst>
                                          <p:attrName>fill.type</p:attrName>
                                        </p:attrNameLst>
                                      </p:cBhvr>
                                      <p:to>
                                        <p:strVal val="solid"/>
                                      </p:to>
                                    </p:set>
                                    <p:set>
                                      <p:cBhvr>
                                        <p:cTn id="16" dur="1000" fill="hold"/>
                                        <p:tgtEl>
                                          <p:spTgt spid="6"/>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1000" fill="hold"/>
                                        <p:tgtEl>
                                          <p:spTgt spid="15"/>
                                        </p:tgtEl>
                                        <p:attrNameLst>
                                          <p:attrName>fillcolor</p:attrName>
                                        </p:attrNameLst>
                                      </p:cBhvr>
                                      <p:to>
                                        <a:schemeClr val="accent2"/>
                                      </p:to>
                                    </p:animClr>
                                    <p:set>
                                      <p:cBhvr>
                                        <p:cTn id="19" dur="1000" fill="hold"/>
                                        <p:tgtEl>
                                          <p:spTgt spid="15"/>
                                        </p:tgtEl>
                                        <p:attrNameLst>
                                          <p:attrName>fill.type</p:attrName>
                                        </p:attrNameLst>
                                      </p:cBhvr>
                                      <p:to>
                                        <p:strVal val="solid"/>
                                      </p:to>
                                    </p:set>
                                    <p:set>
                                      <p:cBhvr>
                                        <p:cTn id="20" dur="1000" fill="hold"/>
                                        <p:tgtEl>
                                          <p:spTgt spid="15"/>
                                        </p:tgtEl>
                                        <p:attrNameLst>
                                          <p:attrName>fill.on</p:attrName>
                                        </p:attrNameLst>
                                      </p:cBhvr>
                                      <p:to>
                                        <p:strVal val="true"/>
                                      </p:to>
                                    </p:set>
                                  </p:childTnLst>
                                </p:cTn>
                              </p:par>
                              <p:par>
                                <p:cTn id="21" presetID="1" presetClass="emph" presetSubtype="2" fill="hold" nodeType="withEffect">
                                  <p:stCondLst>
                                    <p:cond delay="0"/>
                                  </p:stCondLst>
                                  <p:childTnLst>
                                    <p:animClr clrSpc="rgb" dir="cw">
                                      <p:cBhvr>
                                        <p:cTn id="22" dur="1000" fill="hold"/>
                                        <p:tgtEl>
                                          <p:spTgt spid="32"/>
                                        </p:tgtEl>
                                        <p:attrNameLst>
                                          <p:attrName>fillcolor</p:attrName>
                                        </p:attrNameLst>
                                      </p:cBhvr>
                                      <p:to>
                                        <a:schemeClr val="accent2"/>
                                      </p:to>
                                    </p:animClr>
                                    <p:set>
                                      <p:cBhvr>
                                        <p:cTn id="23" dur="1000" fill="hold"/>
                                        <p:tgtEl>
                                          <p:spTgt spid="32"/>
                                        </p:tgtEl>
                                        <p:attrNameLst>
                                          <p:attrName>fill.type</p:attrName>
                                        </p:attrNameLst>
                                      </p:cBhvr>
                                      <p:to>
                                        <p:strVal val="solid"/>
                                      </p:to>
                                    </p:set>
                                    <p:set>
                                      <p:cBhvr>
                                        <p:cTn id="24" dur="1000" fill="hold"/>
                                        <p:tgtEl>
                                          <p:spTgt spid="32"/>
                                        </p:tgtEl>
                                        <p:attrNameLst>
                                          <p:attrName>fill.on</p:attrName>
                                        </p:attrNameLst>
                                      </p:cBhvr>
                                      <p:to>
                                        <p:strVal val="true"/>
                                      </p:to>
                                    </p:set>
                                  </p:childTnLst>
                                </p:cTn>
                              </p:par>
                              <p:par>
                                <p:cTn id="25" presetID="1" presetClass="emph" presetSubtype="2" fill="hold" nodeType="withEffect">
                                  <p:stCondLst>
                                    <p:cond delay="0"/>
                                  </p:stCondLst>
                                  <p:childTnLst>
                                    <p:animClr clrSpc="rgb" dir="cw">
                                      <p:cBhvr>
                                        <p:cTn id="26" dur="1000" fill="hold"/>
                                        <p:tgtEl>
                                          <p:spTgt spid="33"/>
                                        </p:tgtEl>
                                        <p:attrNameLst>
                                          <p:attrName>fillcolor</p:attrName>
                                        </p:attrNameLst>
                                      </p:cBhvr>
                                      <p:to>
                                        <a:schemeClr val="accent2"/>
                                      </p:to>
                                    </p:animClr>
                                    <p:set>
                                      <p:cBhvr>
                                        <p:cTn id="27" dur="1000" fill="hold"/>
                                        <p:tgtEl>
                                          <p:spTgt spid="33"/>
                                        </p:tgtEl>
                                        <p:attrNameLst>
                                          <p:attrName>fill.type</p:attrName>
                                        </p:attrNameLst>
                                      </p:cBhvr>
                                      <p:to>
                                        <p:strVal val="solid"/>
                                      </p:to>
                                    </p:set>
                                    <p:set>
                                      <p:cBhvr>
                                        <p:cTn id="28" dur="1000" fill="hold"/>
                                        <p:tgtEl>
                                          <p:spTgt spid="33"/>
                                        </p:tgtEl>
                                        <p:attrNameLst>
                                          <p:attrName>fill.on</p:attrName>
                                        </p:attrNameLst>
                                      </p:cBhvr>
                                      <p:to>
                                        <p:strVal val="true"/>
                                      </p:to>
                                    </p:set>
                                  </p:childTnLst>
                                </p:cTn>
                              </p:par>
                            </p:childTnLst>
                          </p:cTn>
                        </p:par>
                      </p:childTnLst>
                    </p:cTn>
                  </p:par>
                  <p:par>
                    <p:cTn id="29" fill="hold">
                      <p:stCondLst>
                        <p:cond delay="indefinite"/>
                      </p:stCondLst>
                      <p:childTnLst>
                        <p:par>
                          <p:cTn id="30" fill="hold">
                            <p:stCondLst>
                              <p:cond delay="0"/>
                            </p:stCondLst>
                            <p:childTnLst>
                              <p:par>
                                <p:cTn id="31" presetID="1" presetClass="emph" presetSubtype="2" fill="hold" nodeType="clickEffect">
                                  <p:stCondLst>
                                    <p:cond delay="0"/>
                                  </p:stCondLst>
                                  <p:childTnLst>
                                    <p:animClr clrSpc="rgb" dir="cw">
                                      <p:cBhvr>
                                        <p:cTn id="32" dur="500" fill="hold"/>
                                        <p:tgtEl>
                                          <p:spTgt spid="7"/>
                                        </p:tgtEl>
                                        <p:attrNameLst>
                                          <p:attrName>fillcolor</p:attrName>
                                        </p:attrNameLst>
                                      </p:cBhvr>
                                      <p:to>
                                        <a:srgbClr xmlns:mc="http://schemas.openxmlformats.org/markup-compatibility/2006" xmlns:a14="http://schemas.microsoft.com/office/drawing/2010/main" val="FF9900" mc:Ignorable=""/>
                                      </p:to>
                                    </p:animClr>
                                    <p:set>
                                      <p:cBhvr>
                                        <p:cTn id="33" dur="500" fill="hold"/>
                                        <p:tgtEl>
                                          <p:spTgt spid="7"/>
                                        </p:tgtEl>
                                        <p:attrNameLst>
                                          <p:attrName>fill.type</p:attrName>
                                        </p:attrNameLst>
                                      </p:cBhvr>
                                      <p:to>
                                        <p:strVal val="solid"/>
                                      </p:to>
                                    </p:set>
                                    <p:set>
                                      <p:cBhvr>
                                        <p:cTn id="34" dur="500" fill="hold"/>
                                        <p:tgtEl>
                                          <p:spTgt spid="7"/>
                                        </p:tgtEl>
                                        <p:attrNameLst>
                                          <p:attrName>fill.on</p:attrName>
                                        </p:attrNameLst>
                                      </p:cBhvr>
                                      <p:to>
                                        <p:strVal val="true"/>
                                      </p:to>
                                    </p:set>
                                  </p:childTnLst>
                                </p:cTn>
                              </p:par>
                            </p:childTnLst>
                          </p:cTn>
                        </p:par>
                        <p:par>
                          <p:cTn id="35" fill="hold">
                            <p:stCondLst>
                              <p:cond delay="500"/>
                            </p:stCondLst>
                            <p:childTnLst>
                              <p:par>
                                <p:cTn id="36" presetID="1" presetClass="emph" presetSubtype="2" fill="hold" nodeType="afterEffect">
                                  <p:stCondLst>
                                    <p:cond delay="0"/>
                                  </p:stCondLst>
                                  <p:childTnLst>
                                    <p:animClr clrSpc="rgb" dir="cw">
                                      <p:cBhvr>
                                        <p:cTn id="37" dur="500" fill="hold"/>
                                        <p:tgtEl>
                                          <p:spTgt spid="9"/>
                                        </p:tgtEl>
                                        <p:attrNameLst>
                                          <p:attrName>fillcolor</p:attrName>
                                        </p:attrNameLst>
                                      </p:cBhvr>
                                      <p:to>
                                        <a:srgbClr xmlns:mc="http://schemas.openxmlformats.org/markup-compatibility/2006" xmlns:a14="http://schemas.microsoft.com/office/drawing/2010/main" val="FF9900" mc:Ignorable=""/>
                                      </p:to>
                                    </p:animClr>
                                    <p:set>
                                      <p:cBhvr>
                                        <p:cTn id="38" dur="500" fill="hold"/>
                                        <p:tgtEl>
                                          <p:spTgt spid="9"/>
                                        </p:tgtEl>
                                        <p:attrNameLst>
                                          <p:attrName>fill.type</p:attrName>
                                        </p:attrNameLst>
                                      </p:cBhvr>
                                      <p:to>
                                        <p:strVal val="solid"/>
                                      </p:to>
                                    </p:set>
                                    <p:set>
                                      <p:cBhvr>
                                        <p:cTn id="39" dur="500" fill="hold"/>
                                        <p:tgtEl>
                                          <p:spTgt spid="9"/>
                                        </p:tgtEl>
                                        <p:attrNameLst>
                                          <p:attrName>fill.on</p:attrName>
                                        </p:attrNameLst>
                                      </p:cBhvr>
                                      <p:to>
                                        <p:strVal val="true"/>
                                      </p:to>
                                    </p:set>
                                  </p:childTnLst>
                                </p:cTn>
                              </p:par>
                            </p:childTnLst>
                          </p:cTn>
                        </p:par>
                        <p:par>
                          <p:cTn id="40" fill="hold">
                            <p:stCondLst>
                              <p:cond delay="1000"/>
                            </p:stCondLst>
                            <p:childTnLst>
                              <p:par>
                                <p:cTn id="41" presetID="1" presetClass="emph" presetSubtype="2" fill="hold" nodeType="afterEffect">
                                  <p:stCondLst>
                                    <p:cond delay="0"/>
                                  </p:stCondLst>
                                  <p:childTnLst>
                                    <p:animClr clrSpc="rgb" dir="cw">
                                      <p:cBhvr>
                                        <p:cTn id="42" dur="500" fill="hold"/>
                                        <p:tgtEl>
                                          <p:spTgt spid="14"/>
                                        </p:tgtEl>
                                        <p:attrNameLst>
                                          <p:attrName>fillcolor</p:attrName>
                                        </p:attrNameLst>
                                      </p:cBhvr>
                                      <p:to>
                                        <a:srgbClr xmlns:mc="http://schemas.openxmlformats.org/markup-compatibility/2006" xmlns:a14="http://schemas.microsoft.com/office/drawing/2010/main" val="FF9900" mc:Ignorable=""/>
                                      </p:to>
                                    </p:animClr>
                                    <p:set>
                                      <p:cBhvr>
                                        <p:cTn id="43" dur="500" fill="hold"/>
                                        <p:tgtEl>
                                          <p:spTgt spid="14"/>
                                        </p:tgtEl>
                                        <p:attrNameLst>
                                          <p:attrName>fill.type</p:attrName>
                                        </p:attrNameLst>
                                      </p:cBhvr>
                                      <p:to>
                                        <p:strVal val="solid"/>
                                      </p:to>
                                    </p:set>
                                    <p:set>
                                      <p:cBhvr>
                                        <p:cTn id="44" dur="500" fill="hold"/>
                                        <p:tgtEl>
                                          <p:spTgt spid="14"/>
                                        </p:tgtEl>
                                        <p:attrNameLst>
                                          <p:attrName>fill.on</p:attrName>
                                        </p:attrNameLst>
                                      </p:cBhvr>
                                      <p:to>
                                        <p:strVal val="true"/>
                                      </p:to>
                                    </p:set>
                                  </p:childTnLst>
                                </p:cTn>
                              </p:par>
                            </p:childTnLst>
                          </p:cTn>
                        </p:par>
                        <p:par>
                          <p:cTn id="45" fill="hold">
                            <p:stCondLst>
                              <p:cond delay="1500"/>
                            </p:stCondLst>
                            <p:childTnLst>
                              <p:par>
                                <p:cTn id="46" presetID="1" presetClass="emph" presetSubtype="2" fill="hold" nodeType="afterEffect">
                                  <p:stCondLst>
                                    <p:cond delay="0"/>
                                  </p:stCondLst>
                                  <p:childTnLst>
                                    <p:animClr clrSpc="rgb" dir="cw">
                                      <p:cBhvr>
                                        <p:cTn id="47" dur="500" fill="hold"/>
                                        <p:tgtEl>
                                          <p:spTgt spid="35"/>
                                        </p:tgtEl>
                                        <p:attrNameLst>
                                          <p:attrName>fillcolor</p:attrName>
                                        </p:attrNameLst>
                                      </p:cBhvr>
                                      <p:to>
                                        <a:srgbClr xmlns:mc="http://schemas.openxmlformats.org/markup-compatibility/2006" xmlns:a14="http://schemas.microsoft.com/office/drawing/2010/main" val="FF9900" mc:Ignorable=""/>
                                      </p:to>
                                    </p:animClr>
                                    <p:set>
                                      <p:cBhvr>
                                        <p:cTn id="48" dur="500" fill="hold"/>
                                        <p:tgtEl>
                                          <p:spTgt spid="35"/>
                                        </p:tgtEl>
                                        <p:attrNameLst>
                                          <p:attrName>fill.type</p:attrName>
                                        </p:attrNameLst>
                                      </p:cBhvr>
                                      <p:to>
                                        <p:strVal val="solid"/>
                                      </p:to>
                                    </p:set>
                                    <p:set>
                                      <p:cBhvr>
                                        <p:cTn id="49" dur="500" fill="hold"/>
                                        <p:tgtEl>
                                          <p:spTgt spid="35"/>
                                        </p:tgtEl>
                                        <p:attrNameLst>
                                          <p:attrName>fill.on</p:attrName>
                                        </p:attrNameLst>
                                      </p:cBhvr>
                                      <p:to>
                                        <p:strVal val="true"/>
                                      </p:to>
                                    </p:set>
                                  </p:childTnLst>
                                </p:cTn>
                              </p:par>
                            </p:childTnLst>
                          </p:cTn>
                        </p:par>
                        <p:par>
                          <p:cTn id="50" fill="hold">
                            <p:stCondLst>
                              <p:cond delay="2000"/>
                            </p:stCondLst>
                            <p:childTnLst>
                              <p:par>
                                <p:cTn id="51" presetID="1" presetClass="emph" presetSubtype="2" fill="hold" nodeType="afterEffect">
                                  <p:stCondLst>
                                    <p:cond delay="0"/>
                                  </p:stCondLst>
                                  <p:childTnLst>
                                    <p:animClr clrSpc="rgb" dir="cw">
                                      <p:cBhvr>
                                        <p:cTn id="52" dur="500" fill="hold"/>
                                        <p:tgtEl>
                                          <p:spTgt spid="27"/>
                                        </p:tgtEl>
                                        <p:attrNameLst>
                                          <p:attrName>fillcolor</p:attrName>
                                        </p:attrNameLst>
                                      </p:cBhvr>
                                      <p:to>
                                        <a:srgbClr xmlns:mc="http://schemas.openxmlformats.org/markup-compatibility/2006" xmlns:a14="http://schemas.microsoft.com/office/drawing/2010/main" val="FF9900" mc:Ignorable=""/>
                                      </p:to>
                                    </p:animClr>
                                    <p:set>
                                      <p:cBhvr>
                                        <p:cTn id="53" dur="500" fill="hold"/>
                                        <p:tgtEl>
                                          <p:spTgt spid="27"/>
                                        </p:tgtEl>
                                        <p:attrNameLst>
                                          <p:attrName>fill.type</p:attrName>
                                        </p:attrNameLst>
                                      </p:cBhvr>
                                      <p:to>
                                        <p:strVal val="solid"/>
                                      </p:to>
                                    </p:set>
                                    <p:set>
                                      <p:cBhvr>
                                        <p:cTn id="54" dur="500" fill="hold"/>
                                        <p:tgtEl>
                                          <p:spTgt spid="27"/>
                                        </p:tgtEl>
                                        <p:attrNameLst>
                                          <p:attrName>fill.on</p:attrName>
                                        </p:attrNameLst>
                                      </p:cBhvr>
                                      <p:to>
                                        <p:strVal val="true"/>
                                      </p:to>
                                    </p:set>
                                  </p:childTnLst>
                                </p:cTn>
                              </p:par>
                            </p:childTnLst>
                          </p:cTn>
                        </p:par>
                        <p:par>
                          <p:cTn id="55" fill="hold">
                            <p:stCondLst>
                              <p:cond delay="2500"/>
                            </p:stCondLst>
                            <p:childTnLst>
                              <p:par>
                                <p:cTn id="56" presetID="1" presetClass="emph" presetSubtype="2" fill="hold" nodeType="afterEffect">
                                  <p:stCondLst>
                                    <p:cond delay="0"/>
                                  </p:stCondLst>
                                  <p:childTnLst>
                                    <p:animClr clrSpc="rgb" dir="cw">
                                      <p:cBhvr>
                                        <p:cTn id="57" dur="500" fill="hold"/>
                                        <p:tgtEl>
                                          <p:spTgt spid="26"/>
                                        </p:tgtEl>
                                        <p:attrNameLst>
                                          <p:attrName>fillcolor</p:attrName>
                                        </p:attrNameLst>
                                      </p:cBhvr>
                                      <p:to>
                                        <a:srgbClr xmlns:mc="http://schemas.openxmlformats.org/markup-compatibility/2006" xmlns:a14="http://schemas.microsoft.com/office/drawing/2010/main" val="FF9900" mc:Ignorable=""/>
                                      </p:to>
                                    </p:animClr>
                                    <p:set>
                                      <p:cBhvr>
                                        <p:cTn id="58" dur="500" fill="hold"/>
                                        <p:tgtEl>
                                          <p:spTgt spid="26"/>
                                        </p:tgtEl>
                                        <p:attrNameLst>
                                          <p:attrName>fill.type</p:attrName>
                                        </p:attrNameLst>
                                      </p:cBhvr>
                                      <p:to>
                                        <p:strVal val="solid"/>
                                      </p:to>
                                    </p:set>
                                    <p:set>
                                      <p:cBhvr>
                                        <p:cTn id="59" dur="500" fill="hold"/>
                                        <p:tgtEl>
                                          <p:spTgt spid="26"/>
                                        </p:tgtEl>
                                        <p:attrNameLst>
                                          <p:attrName>fill.on</p:attrName>
                                        </p:attrNameLst>
                                      </p:cBhvr>
                                      <p:to>
                                        <p:strVal val="true"/>
                                      </p:to>
                                    </p:set>
                                  </p:childTnLst>
                                </p:cTn>
                              </p:par>
                            </p:childTnLst>
                          </p:cTn>
                        </p:par>
                        <p:par>
                          <p:cTn id="60" fill="hold">
                            <p:stCondLst>
                              <p:cond delay="3000"/>
                            </p:stCondLst>
                            <p:childTnLst>
                              <p:par>
                                <p:cTn id="61" presetID="1" presetClass="emph" presetSubtype="2" fill="hold" nodeType="afterEffect">
                                  <p:stCondLst>
                                    <p:cond delay="0"/>
                                  </p:stCondLst>
                                  <p:childTnLst>
                                    <p:animClr clrSpc="rgb" dir="cw">
                                      <p:cBhvr>
                                        <p:cTn id="62" dur="500" fill="hold"/>
                                        <p:tgtEl>
                                          <p:spTgt spid="25"/>
                                        </p:tgtEl>
                                        <p:attrNameLst>
                                          <p:attrName>fillcolor</p:attrName>
                                        </p:attrNameLst>
                                      </p:cBhvr>
                                      <p:to>
                                        <a:srgbClr xmlns:mc="http://schemas.openxmlformats.org/markup-compatibility/2006" xmlns:a14="http://schemas.microsoft.com/office/drawing/2010/main" val="FF9900" mc:Ignorable=""/>
                                      </p:to>
                                    </p:animClr>
                                    <p:set>
                                      <p:cBhvr>
                                        <p:cTn id="63" dur="500" fill="hold"/>
                                        <p:tgtEl>
                                          <p:spTgt spid="25"/>
                                        </p:tgtEl>
                                        <p:attrNameLst>
                                          <p:attrName>fill.type</p:attrName>
                                        </p:attrNameLst>
                                      </p:cBhvr>
                                      <p:to>
                                        <p:strVal val="solid"/>
                                      </p:to>
                                    </p:set>
                                    <p:set>
                                      <p:cBhvr>
                                        <p:cTn id="64" dur="500" fill="hold"/>
                                        <p:tgtEl>
                                          <p:spTgt spid="25"/>
                                        </p:tgtEl>
                                        <p:attrNameLst>
                                          <p:attrName>fill.on</p:attrName>
                                        </p:attrNameLst>
                                      </p:cBhvr>
                                      <p:to>
                                        <p:strVal val="true"/>
                                      </p:to>
                                    </p:set>
                                  </p:childTnLst>
                                </p:cTn>
                              </p:par>
                            </p:childTnLst>
                          </p:cTn>
                        </p:par>
                        <p:par>
                          <p:cTn id="65" fill="hold">
                            <p:stCondLst>
                              <p:cond delay="3500"/>
                            </p:stCondLst>
                            <p:childTnLst>
                              <p:par>
                                <p:cTn id="66" presetID="1" presetClass="emph" presetSubtype="2" fill="hold" nodeType="afterEffect">
                                  <p:stCondLst>
                                    <p:cond delay="0"/>
                                  </p:stCondLst>
                                  <p:childTnLst>
                                    <p:animClr clrSpc="rgb" dir="cw">
                                      <p:cBhvr>
                                        <p:cTn id="67" dur="500" fill="hold"/>
                                        <p:tgtEl>
                                          <p:spTgt spid="18"/>
                                        </p:tgtEl>
                                        <p:attrNameLst>
                                          <p:attrName>fillcolor</p:attrName>
                                        </p:attrNameLst>
                                      </p:cBhvr>
                                      <p:to>
                                        <a:srgbClr xmlns:mc="http://schemas.openxmlformats.org/markup-compatibility/2006" xmlns:a14="http://schemas.microsoft.com/office/drawing/2010/main" val="FF9900" mc:Ignorable=""/>
                                      </p:to>
                                    </p:animClr>
                                    <p:set>
                                      <p:cBhvr>
                                        <p:cTn id="68" dur="500" fill="hold"/>
                                        <p:tgtEl>
                                          <p:spTgt spid="18"/>
                                        </p:tgtEl>
                                        <p:attrNameLst>
                                          <p:attrName>fill.type</p:attrName>
                                        </p:attrNameLst>
                                      </p:cBhvr>
                                      <p:to>
                                        <p:strVal val="solid"/>
                                      </p:to>
                                    </p:set>
                                    <p:set>
                                      <p:cBhvr>
                                        <p:cTn id="69" dur="500" fill="hold"/>
                                        <p:tgtEl>
                                          <p:spTgt spid="18"/>
                                        </p:tgtEl>
                                        <p:attrNameLst>
                                          <p:attrName>fill.on</p:attrName>
                                        </p:attrNameLst>
                                      </p:cBhvr>
                                      <p:to>
                                        <p:strVal val="true"/>
                                      </p:to>
                                    </p:set>
                                  </p:childTnLst>
                                </p:cTn>
                              </p:par>
                            </p:childTnLst>
                          </p:cTn>
                        </p:par>
                        <p:par>
                          <p:cTn id="70" fill="hold">
                            <p:stCondLst>
                              <p:cond delay="4000"/>
                            </p:stCondLst>
                            <p:childTnLst>
                              <p:par>
                                <p:cTn id="71" presetID="1" presetClass="emph" presetSubtype="2" fill="hold" nodeType="afterEffect">
                                  <p:stCondLst>
                                    <p:cond delay="0"/>
                                  </p:stCondLst>
                                  <p:childTnLst>
                                    <p:animClr clrSpc="rgb" dir="cw">
                                      <p:cBhvr>
                                        <p:cTn id="72" dur="500" fill="hold"/>
                                        <p:tgtEl>
                                          <p:spTgt spid="11"/>
                                        </p:tgtEl>
                                        <p:attrNameLst>
                                          <p:attrName>fillcolor</p:attrName>
                                        </p:attrNameLst>
                                      </p:cBhvr>
                                      <p:to>
                                        <a:srgbClr xmlns:mc="http://schemas.openxmlformats.org/markup-compatibility/2006" xmlns:a14="http://schemas.microsoft.com/office/drawing/2010/main" val="FF9900" mc:Ignorable=""/>
                                      </p:to>
                                    </p:animClr>
                                    <p:set>
                                      <p:cBhvr>
                                        <p:cTn id="73" dur="500" fill="hold"/>
                                        <p:tgtEl>
                                          <p:spTgt spid="11"/>
                                        </p:tgtEl>
                                        <p:attrNameLst>
                                          <p:attrName>fill.type</p:attrName>
                                        </p:attrNameLst>
                                      </p:cBhvr>
                                      <p:to>
                                        <p:strVal val="solid"/>
                                      </p:to>
                                    </p:set>
                                    <p:set>
                                      <p:cBhvr>
                                        <p:cTn id="74" dur="500" fill="hold"/>
                                        <p:tgtEl>
                                          <p:spTgt spid="11"/>
                                        </p:tgtEl>
                                        <p:attrNameLst>
                                          <p:attrName>fill.on</p:attrName>
                                        </p:attrNameLst>
                                      </p:cBhvr>
                                      <p:to>
                                        <p:strVal val="true"/>
                                      </p:to>
                                    </p:set>
                                  </p:childTnLst>
                                </p:cTn>
                              </p:par>
                            </p:childTnLst>
                          </p:cTn>
                        </p:par>
                        <p:par>
                          <p:cTn id="75" fill="hold">
                            <p:stCondLst>
                              <p:cond delay="4500"/>
                            </p:stCondLst>
                            <p:childTnLst>
                              <p:par>
                                <p:cTn id="76" presetID="1" presetClass="emph" presetSubtype="2" fill="hold" nodeType="afterEffect">
                                  <p:stCondLst>
                                    <p:cond delay="0"/>
                                  </p:stCondLst>
                                  <p:childTnLst>
                                    <p:animClr clrSpc="rgb" dir="cw">
                                      <p:cBhvr>
                                        <p:cTn id="77" dur="500" fill="hold"/>
                                        <p:tgtEl>
                                          <p:spTgt spid="16"/>
                                        </p:tgtEl>
                                        <p:attrNameLst>
                                          <p:attrName>fillcolor</p:attrName>
                                        </p:attrNameLst>
                                      </p:cBhvr>
                                      <p:to>
                                        <a:srgbClr xmlns:mc="http://schemas.openxmlformats.org/markup-compatibility/2006" xmlns:a14="http://schemas.microsoft.com/office/drawing/2010/main" val="FF9900" mc:Ignorable=""/>
                                      </p:to>
                                    </p:animClr>
                                    <p:set>
                                      <p:cBhvr>
                                        <p:cTn id="78" dur="500" fill="hold"/>
                                        <p:tgtEl>
                                          <p:spTgt spid="16"/>
                                        </p:tgtEl>
                                        <p:attrNameLst>
                                          <p:attrName>fill.type</p:attrName>
                                        </p:attrNameLst>
                                      </p:cBhvr>
                                      <p:to>
                                        <p:strVal val="solid"/>
                                      </p:to>
                                    </p:set>
                                    <p:set>
                                      <p:cBhvr>
                                        <p:cTn id="79" dur="500" fill="hold"/>
                                        <p:tgtEl>
                                          <p:spTgt spid="16"/>
                                        </p:tgtEl>
                                        <p:attrNameLst>
                                          <p:attrName>fill.on</p:attrName>
                                        </p:attrNameLst>
                                      </p:cBhvr>
                                      <p:to>
                                        <p:strVal val="true"/>
                                      </p:to>
                                    </p:set>
                                  </p:childTnLst>
                                </p:cTn>
                              </p:par>
                            </p:childTnLst>
                          </p:cTn>
                        </p:par>
                        <p:par>
                          <p:cTn id="80" fill="hold">
                            <p:stCondLst>
                              <p:cond delay="5000"/>
                            </p:stCondLst>
                            <p:childTnLst>
                              <p:par>
                                <p:cTn id="81" presetID="1" presetClass="emph" presetSubtype="2" fill="hold" nodeType="afterEffect">
                                  <p:stCondLst>
                                    <p:cond delay="0"/>
                                  </p:stCondLst>
                                  <p:childTnLst>
                                    <p:animClr clrSpc="rgb" dir="cw">
                                      <p:cBhvr>
                                        <p:cTn id="82" dur="500" fill="hold"/>
                                        <p:tgtEl>
                                          <p:spTgt spid="23"/>
                                        </p:tgtEl>
                                        <p:attrNameLst>
                                          <p:attrName>fillcolor</p:attrName>
                                        </p:attrNameLst>
                                      </p:cBhvr>
                                      <p:to>
                                        <a:srgbClr xmlns:mc="http://schemas.openxmlformats.org/markup-compatibility/2006" xmlns:a14="http://schemas.microsoft.com/office/drawing/2010/main" val="FF9900" mc:Ignorable=""/>
                                      </p:to>
                                    </p:animClr>
                                    <p:set>
                                      <p:cBhvr>
                                        <p:cTn id="83" dur="500" fill="hold"/>
                                        <p:tgtEl>
                                          <p:spTgt spid="23"/>
                                        </p:tgtEl>
                                        <p:attrNameLst>
                                          <p:attrName>fill.type</p:attrName>
                                        </p:attrNameLst>
                                      </p:cBhvr>
                                      <p:to>
                                        <p:strVal val="solid"/>
                                      </p:to>
                                    </p:set>
                                    <p:set>
                                      <p:cBhvr>
                                        <p:cTn id="84" dur="500" fill="hold"/>
                                        <p:tgtEl>
                                          <p:spTgt spid="23"/>
                                        </p:tgtEl>
                                        <p:attrNameLst>
                                          <p:attrName>fill.on</p:attrName>
                                        </p:attrNameLst>
                                      </p:cBhvr>
                                      <p:to>
                                        <p:strVal val="true"/>
                                      </p:to>
                                    </p:set>
                                  </p:childTnLst>
                                </p:cTn>
                              </p:par>
                            </p:childTnLst>
                          </p:cTn>
                        </p:par>
                        <p:par>
                          <p:cTn id="85" fill="hold">
                            <p:stCondLst>
                              <p:cond delay="5500"/>
                            </p:stCondLst>
                            <p:childTnLst>
                              <p:par>
                                <p:cTn id="86" presetID="1" presetClass="emph" presetSubtype="2" fill="hold" nodeType="afterEffect">
                                  <p:stCondLst>
                                    <p:cond delay="0"/>
                                  </p:stCondLst>
                                  <p:childTnLst>
                                    <p:animClr clrSpc="rgb" dir="cw">
                                      <p:cBhvr>
                                        <p:cTn id="87" dur="500" fill="hold"/>
                                        <p:tgtEl>
                                          <p:spTgt spid="30"/>
                                        </p:tgtEl>
                                        <p:attrNameLst>
                                          <p:attrName>fillcolor</p:attrName>
                                        </p:attrNameLst>
                                      </p:cBhvr>
                                      <p:to>
                                        <a:srgbClr xmlns:mc="http://schemas.openxmlformats.org/markup-compatibility/2006" xmlns:a14="http://schemas.microsoft.com/office/drawing/2010/main" val="FF9900" mc:Ignorable=""/>
                                      </p:to>
                                    </p:animClr>
                                    <p:set>
                                      <p:cBhvr>
                                        <p:cTn id="88" dur="500" fill="hold"/>
                                        <p:tgtEl>
                                          <p:spTgt spid="30"/>
                                        </p:tgtEl>
                                        <p:attrNameLst>
                                          <p:attrName>fill.type</p:attrName>
                                        </p:attrNameLst>
                                      </p:cBhvr>
                                      <p:to>
                                        <p:strVal val="solid"/>
                                      </p:to>
                                    </p:set>
                                    <p:set>
                                      <p:cBhvr>
                                        <p:cTn id="89" dur="500" fill="hold"/>
                                        <p:tgtEl>
                                          <p:spTgt spid="30"/>
                                        </p:tgtEl>
                                        <p:attrNameLst>
                                          <p:attrName>fill.on</p:attrName>
                                        </p:attrNameLst>
                                      </p:cBhvr>
                                      <p:to>
                                        <p:strVal val="true"/>
                                      </p:to>
                                    </p:set>
                                  </p:childTnLst>
                                </p:cTn>
                              </p:par>
                            </p:childTnLst>
                          </p:cTn>
                        </p:par>
                        <p:par>
                          <p:cTn id="90" fill="hold">
                            <p:stCondLst>
                              <p:cond delay="6000"/>
                            </p:stCondLst>
                            <p:childTnLst>
                              <p:par>
                                <p:cTn id="91" presetID="1" presetClass="emph" presetSubtype="2" fill="hold" nodeType="afterEffect">
                                  <p:stCondLst>
                                    <p:cond delay="0"/>
                                  </p:stCondLst>
                                  <p:childTnLst>
                                    <p:animClr clrSpc="rgb" dir="cw">
                                      <p:cBhvr>
                                        <p:cTn id="92" dur="500" fill="hold"/>
                                        <p:tgtEl>
                                          <p:spTgt spid="21"/>
                                        </p:tgtEl>
                                        <p:attrNameLst>
                                          <p:attrName>fillcolor</p:attrName>
                                        </p:attrNameLst>
                                      </p:cBhvr>
                                      <p:to>
                                        <a:srgbClr xmlns:mc="http://schemas.openxmlformats.org/markup-compatibility/2006" xmlns:a14="http://schemas.microsoft.com/office/drawing/2010/main" val="FF9900" mc:Ignorable=""/>
                                      </p:to>
                                    </p:animClr>
                                    <p:set>
                                      <p:cBhvr>
                                        <p:cTn id="93" dur="500" fill="hold"/>
                                        <p:tgtEl>
                                          <p:spTgt spid="21"/>
                                        </p:tgtEl>
                                        <p:attrNameLst>
                                          <p:attrName>fill.type</p:attrName>
                                        </p:attrNameLst>
                                      </p:cBhvr>
                                      <p:to>
                                        <p:strVal val="solid"/>
                                      </p:to>
                                    </p:set>
                                    <p:set>
                                      <p:cBhvr>
                                        <p:cTn id="94" dur="500" fill="hold"/>
                                        <p:tgtEl>
                                          <p:spTgt spid="21"/>
                                        </p:tgtEl>
                                        <p:attrNameLst>
                                          <p:attrName>fill.on</p:attrName>
                                        </p:attrNameLst>
                                      </p:cBhvr>
                                      <p:to>
                                        <p:strVal val="true"/>
                                      </p:to>
                                    </p:set>
                                  </p:childTnLst>
                                </p:cTn>
                              </p:par>
                            </p:childTnLst>
                          </p:cTn>
                        </p:par>
                        <p:par>
                          <p:cTn id="95" fill="hold">
                            <p:stCondLst>
                              <p:cond delay="6500"/>
                            </p:stCondLst>
                            <p:childTnLst>
                              <p:par>
                                <p:cTn id="96" presetID="1" presetClass="emph" presetSubtype="2" fill="hold" nodeType="afterEffect">
                                  <p:stCondLst>
                                    <p:cond delay="0"/>
                                  </p:stCondLst>
                                  <p:childTnLst>
                                    <p:animClr clrSpc="rgb" dir="cw">
                                      <p:cBhvr>
                                        <p:cTn id="97" dur="500" fill="hold"/>
                                        <p:tgtEl>
                                          <p:spTgt spid="20"/>
                                        </p:tgtEl>
                                        <p:attrNameLst>
                                          <p:attrName>fillcolor</p:attrName>
                                        </p:attrNameLst>
                                      </p:cBhvr>
                                      <p:to>
                                        <a:srgbClr xmlns:mc="http://schemas.openxmlformats.org/markup-compatibility/2006" xmlns:a14="http://schemas.microsoft.com/office/drawing/2010/main" val="FF9900" mc:Ignorable=""/>
                                      </p:to>
                                    </p:animClr>
                                    <p:set>
                                      <p:cBhvr>
                                        <p:cTn id="98" dur="500" fill="hold"/>
                                        <p:tgtEl>
                                          <p:spTgt spid="20"/>
                                        </p:tgtEl>
                                        <p:attrNameLst>
                                          <p:attrName>fill.type</p:attrName>
                                        </p:attrNameLst>
                                      </p:cBhvr>
                                      <p:to>
                                        <p:strVal val="solid"/>
                                      </p:to>
                                    </p:set>
                                    <p:set>
                                      <p:cBhvr>
                                        <p:cTn id="99" dur="500" fill="hold"/>
                                        <p:tgtEl>
                                          <p:spTgt spid="20"/>
                                        </p:tgtEl>
                                        <p:attrNameLst>
                                          <p:attrName>fill.on</p:attrName>
                                        </p:attrNameLst>
                                      </p:cBhvr>
                                      <p:to>
                                        <p:strVal val="true"/>
                                      </p:to>
                                    </p:set>
                                  </p:childTnLst>
                                </p:cTn>
                              </p:par>
                            </p:childTnLst>
                          </p:cTn>
                        </p:par>
                      </p:childTnLst>
                    </p:cTn>
                  </p:par>
                  <p:par>
                    <p:cTn id="100" fill="hold">
                      <p:stCondLst>
                        <p:cond delay="indefinite"/>
                      </p:stCondLst>
                      <p:childTnLst>
                        <p:par>
                          <p:cTn id="101" fill="hold">
                            <p:stCondLst>
                              <p:cond delay="0"/>
                            </p:stCondLst>
                            <p:childTnLst>
                              <p:par>
                                <p:cTn id="102" presetID="1" presetClass="emph" presetSubtype="2" fill="hold" nodeType="clickEffect">
                                  <p:stCondLst>
                                    <p:cond delay="0"/>
                                  </p:stCondLst>
                                  <p:childTnLst>
                                    <p:animClr clrSpc="rgb" dir="cw">
                                      <p:cBhvr>
                                        <p:cTn id="103" dur="500" fill="hold"/>
                                        <p:tgtEl>
                                          <p:spTgt spid="8"/>
                                        </p:tgtEl>
                                        <p:attrNameLst>
                                          <p:attrName>fillcolor</p:attrName>
                                        </p:attrNameLst>
                                      </p:cBhvr>
                                      <p:to>
                                        <a:schemeClr val="bg2"/>
                                      </p:to>
                                    </p:animClr>
                                    <p:set>
                                      <p:cBhvr>
                                        <p:cTn id="104" dur="500" fill="hold"/>
                                        <p:tgtEl>
                                          <p:spTgt spid="8"/>
                                        </p:tgtEl>
                                        <p:attrNameLst>
                                          <p:attrName>fill.type</p:attrName>
                                        </p:attrNameLst>
                                      </p:cBhvr>
                                      <p:to>
                                        <p:strVal val="solid"/>
                                      </p:to>
                                    </p:set>
                                    <p:set>
                                      <p:cBhvr>
                                        <p:cTn id="105" dur="500" fill="hold"/>
                                        <p:tgtEl>
                                          <p:spTgt spid="8"/>
                                        </p:tgtEl>
                                        <p:attrNameLst>
                                          <p:attrName>fill.on</p:attrName>
                                        </p:attrNameLst>
                                      </p:cBhvr>
                                      <p:to>
                                        <p:strVal val="true"/>
                                      </p:to>
                                    </p:set>
                                  </p:childTnLst>
                                </p:cTn>
                              </p:par>
                            </p:childTnLst>
                          </p:cTn>
                        </p:par>
                        <p:par>
                          <p:cTn id="106" fill="hold">
                            <p:stCondLst>
                              <p:cond delay="500"/>
                            </p:stCondLst>
                            <p:childTnLst>
                              <p:par>
                                <p:cTn id="107" presetID="1" presetClass="emph" presetSubtype="2" fill="hold" nodeType="afterEffect">
                                  <p:stCondLst>
                                    <p:cond delay="0"/>
                                  </p:stCondLst>
                                  <p:childTnLst>
                                    <p:animClr clrSpc="rgb" dir="cw">
                                      <p:cBhvr>
                                        <p:cTn id="108" dur="500" fill="hold"/>
                                        <p:tgtEl>
                                          <p:spTgt spid="28"/>
                                        </p:tgtEl>
                                        <p:attrNameLst>
                                          <p:attrName>fillcolor</p:attrName>
                                        </p:attrNameLst>
                                      </p:cBhvr>
                                      <p:to>
                                        <a:schemeClr val="bg2"/>
                                      </p:to>
                                    </p:animClr>
                                    <p:set>
                                      <p:cBhvr>
                                        <p:cTn id="109" dur="500" fill="hold"/>
                                        <p:tgtEl>
                                          <p:spTgt spid="28"/>
                                        </p:tgtEl>
                                        <p:attrNameLst>
                                          <p:attrName>fill.type</p:attrName>
                                        </p:attrNameLst>
                                      </p:cBhvr>
                                      <p:to>
                                        <p:strVal val="solid"/>
                                      </p:to>
                                    </p:set>
                                    <p:set>
                                      <p:cBhvr>
                                        <p:cTn id="110" dur="500" fill="hold"/>
                                        <p:tgtEl>
                                          <p:spTgt spid="28"/>
                                        </p:tgtEl>
                                        <p:attrNameLst>
                                          <p:attrName>fill.on</p:attrName>
                                        </p:attrNameLst>
                                      </p:cBhvr>
                                      <p:to>
                                        <p:strVal val="true"/>
                                      </p:to>
                                    </p:set>
                                  </p:childTnLst>
                                </p:cTn>
                              </p:par>
                            </p:childTnLst>
                          </p:cTn>
                        </p:par>
                        <p:par>
                          <p:cTn id="111" fill="hold">
                            <p:stCondLst>
                              <p:cond delay="1000"/>
                            </p:stCondLst>
                            <p:childTnLst>
                              <p:par>
                                <p:cTn id="112" presetID="1" presetClass="emph" presetSubtype="2" fill="hold" nodeType="afterEffect">
                                  <p:stCondLst>
                                    <p:cond delay="0"/>
                                  </p:stCondLst>
                                  <p:childTnLst>
                                    <p:animClr clrSpc="rgb" dir="cw">
                                      <p:cBhvr>
                                        <p:cTn id="113" dur="500" fill="hold"/>
                                        <p:tgtEl>
                                          <p:spTgt spid="29"/>
                                        </p:tgtEl>
                                        <p:attrNameLst>
                                          <p:attrName>fillcolor</p:attrName>
                                        </p:attrNameLst>
                                      </p:cBhvr>
                                      <p:to>
                                        <a:schemeClr val="bg2"/>
                                      </p:to>
                                    </p:animClr>
                                    <p:set>
                                      <p:cBhvr>
                                        <p:cTn id="114" dur="500" fill="hold"/>
                                        <p:tgtEl>
                                          <p:spTgt spid="29"/>
                                        </p:tgtEl>
                                        <p:attrNameLst>
                                          <p:attrName>fill.type</p:attrName>
                                        </p:attrNameLst>
                                      </p:cBhvr>
                                      <p:to>
                                        <p:strVal val="solid"/>
                                      </p:to>
                                    </p:set>
                                    <p:set>
                                      <p:cBhvr>
                                        <p:cTn id="115" dur="500" fill="hold"/>
                                        <p:tgtEl>
                                          <p:spTgt spid="29"/>
                                        </p:tgtEl>
                                        <p:attrNameLst>
                                          <p:attrName>fill.on</p:attrName>
                                        </p:attrNameLst>
                                      </p:cBhvr>
                                      <p:to>
                                        <p:strVal val="true"/>
                                      </p:to>
                                    </p:set>
                                  </p:childTnLst>
                                </p:cTn>
                              </p:par>
                            </p:childTnLst>
                          </p:cTn>
                        </p:par>
                        <p:par>
                          <p:cTn id="116" fill="hold">
                            <p:stCondLst>
                              <p:cond delay="1500"/>
                            </p:stCondLst>
                            <p:childTnLst>
                              <p:par>
                                <p:cTn id="117" presetID="1" presetClass="emph" presetSubtype="2" fill="hold" nodeType="afterEffect">
                                  <p:stCondLst>
                                    <p:cond delay="0"/>
                                  </p:stCondLst>
                                  <p:childTnLst>
                                    <p:animClr clrSpc="rgb" dir="cw">
                                      <p:cBhvr>
                                        <p:cTn id="118" dur="500" fill="hold"/>
                                        <p:tgtEl>
                                          <p:spTgt spid="31"/>
                                        </p:tgtEl>
                                        <p:attrNameLst>
                                          <p:attrName>fillcolor</p:attrName>
                                        </p:attrNameLst>
                                      </p:cBhvr>
                                      <p:to>
                                        <a:schemeClr val="bg2"/>
                                      </p:to>
                                    </p:animClr>
                                    <p:set>
                                      <p:cBhvr>
                                        <p:cTn id="119" dur="500" fill="hold"/>
                                        <p:tgtEl>
                                          <p:spTgt spid="31"/>
                                        </p:tgtEl>
                                        <p:attrNameLst>
                                          <p:attrName>fill.type</p:attrName>
                                        </p:attrNameLst>
                                      </p:cBhvr>
                                      <p:to>
                                        <p:strVal val="solid"/>
                                      </p:to>
                                    </p:set>
                                    <p:set>
                                      <p:cBhvr>
                                        <p:cTn id="120" dur="500" fill="hold"/>
                                        <p:tgtEl>
                                          <p:spTgt spid="31"/>
                                        </p:tgtEl>
                                        <p:attrNameLst>
                                          <p:attrName>fill.on</p:attrName>
                                        </p:attrNameLst>
                                      </p:cBhvr>
                                      <p:to>
                                        <p:strVal val="true"/>
                                      </p:to>
                                    </p:set>
                                  </p:childTnLst>
                                </p:cTn>
                              </p:par>
                            </p:childTnLst>
                          </p:cTn>
                        </p:par>
                        <p:par>
                          <p:cTn id="121" fill="hold">
                            <p:stCondLst>
                              <p:cond delay="2000"/>
                            </p:stCondLst>
                            <p:childTnLst>
                              <p:par>
                                <p:cTn id="122" presetID="1" presetClass="emph" presetSubtype="2" fill="hold" nodeType="afterEffect">
                                  <p:stCondLst>
                                    <p:cond delay="0"/>
                                  </p:stCondLst>
                                  <p:childTnLst>
                                    <p:animClr clrSpc="rgb" dir="cw">
                                      <p:cBhvr>
                                        <p:cTn id="123" dur="500" fill="hold"/>
                                        <p:tgtEl>
                                          <p:spTgt spid="19"/>
                                        </p:tgtEl>
                                        <p:attrNameLst>
                                          <p:attrName>fillcolor</p:attrName>
                                        </p:attrNameLst>
                                      </p:cBhvr>
                                      <p:to>
                                        <a:schemeClr val="bg2"/>
                                      </p:to>
                                    </p:animClr>
                                    <p:set>
                                      <p:cBhvr>
                                        <p:cTn id="124" dur="500" fill="hold"/>
                                        <p:tgtEl>
                                          <p:spTgt spid="19"/>
                                        </p:tgtEl>
                                        <p:attrNameLst>
                                          <p:attrName>fill.type</p:attrName>
                                        </p:attrNameLst>
                                      </p:cBhvr>
                                      <p:to>
                                        <p:strVal val="solid"/>
                                      </p:to>
                                    </p:set>
                                    <p:set>
                                      <p:cBhvr>
                                        <p:cTn id="125" dur="500" fill="hold"/>
                                        <p:tgtEl>
                                          <p:spTgt spid="19"/>
                                        </p:tgtEl>
                                        <p:attrNameLst>
                                          <p:attrName>fill.on</p:attrName>
                                        </p:attrNameLst>
                                      </p:cBhvr>
                                      <p:to>
                                        <p:strVal val="true"/>
                                      </p:to>
                                    </p:set>
                                  </p:childTnLst>
                                </p:cTn>
                              </p:par>
                            </p:childTnLst>
                          </p:cTn>
                        </p:par>
                        <p:par>
                          <p:cTn id="126" fill="hold">
                            <p:stCondLst>
                              <p:cond delay="2500"/>
                            </p:stCondLst>
                            <p:childTnLst>
                              <p:par>
                                <p:cTn id="127" presetID="1" presetClass="emph" presetSubtype="2" fill="hold" nodeType="afterEffect">
                                  <p:stCondLst>
                                    <p:cond delay="0"/>
                                  </p:stCondLst>
                                  <p:childTnLst>
                                    <p:animClr clrSpc="rgb" dir="cw">
                                      <p:cBhvr>
                                        <p:cTn id="128" dur="500" fill="hold"/>
                                        <p:tgtEl>
                                          <p:spTgt spid="34"/>
                                        </p:tgtEl>
                                        <p:attrNameLst>
                                          <p:attrName>fillcolor</p:attrName>
                                        </p:attrNameLst>
                                      </p:cBhvr>
                                      <p:to>
                                        <a:schemeClr val="bg2"/>
                                      </p:to>
                                    </p:animClr>
                                    <p:set>
                                      <p:cBhvr>
                                        <p:cTn id="129" dur="500" fill="hold"/>
                                        <p:tgtEl>
                                          <p:spTgt spid="34"/>
                                        </p:tgtEl>
                                        <p:attrNameLst>
                                          <p:attrName>fill.type</p:attrName>
                                        </p:attrNameLst>
                                      </p:cBhvr>
                                      <p:to>
                                        <p:strVal val="solid"/>
                                      </p:to>
                                    </p:set>
                                    <p:set>
                                      <p:cBhvr>
                                        <p:cTn id="130" dur="500" fill="hold"/>
                                        <p:tgtEl>
                                          <p:spTgt spid="3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55298" name="Rectangle 2"/>
          <p:cNvSpPr>
            <a:spLocks noGrp="1" noChangeArrowheads="1"/>
          </p:cNvSpPr>
          <p:nvPr>
            <p:ph type="title"/>
          </p:nvPr>
        </p:nvSpPr>
        <p:spPr/>
        <p:txBody>
          <a:bodyPr/>
          <a:lstStyle/>
          <a:p>
            <a:pPr eaLnBrk="1" hangingPunct="1">
              <a:defRPr/>
            </a:pPr>
            <a:r>
              <a:rPr lang="el-GR" smtClean="0"/>
              <a:t>Τυπικές επεξεργασίες πινάκων</a:t>
            </a:r>
          </a:p>
        </p:txBody>
      </p:sp>
      <p:sp>
        <p:nvSpPr>
          <p:cNvPr id="55299" name="Rectangle 3"/>
          <p:cNvSpPr>
            <a:spLocks noGrp="1" noChangeArrowheads="1"/>
          </p:cNvSpPr>
          <p:nvPr>
            <p:ph type="body" idx="1"/>
          </p:nvPr>
        </p:nvSpPr>
        <p:spPr/>
        <p:txBody>
          <a:bodyPr/>
          <a:lstStyle/>
          <a:p>
            <a:pPr eaLnBrk="1" hangingPunct="1">
              <a:defRPr/>
            </a:pPr>
            <a:r>
              <a:rPr lang="el-GR" smtClean="0"/>
              <a:t>Υπολογισμός αθροισμάτων στοιχείων του πίνακα</a:t>
            </a:r>
          </a:p>
          <a:p>
            <a:pPr eaLnBrk="1" hangingPunct="1">
              <a:defRPr/>
            </a:pPr>
            <a:r>
              <a:rPr lang="el-GR" smtClean="0"/>
              <a:t>Εύρεση του μέγιστου ή του ελάχιστου στοιχείου</a:t>
            </a:r>
          </a:p>
          <a:p>
            <a:pPr eaLnBrk="1" hangingPunct="1">
              <a:defRPr/>
            </a:pPr>
            <a:r>
              <a:rPr lang="el-GR" smtClean="0"/>
              <a:t>Ταξινόμηση των στοιχείων του πίνακα</a:t>
            </a:r>
          </a:p>
          <a:p>
            <a:pPr eaLnBrk="1" hangingPunct="1">
              <a:defRPr/>
            </a:pPr>
            <a:r>
              <a:rPr lang="el-GR" smtClean="0"/>
              <a:t>Αναζήτηση ενός στοιχείου του πίνακα</a:t>
            </a:r>
          </a:p>
          <a:p>
            <a:pPr eaLnBrk="1" hangingPunct="1">
              <a:defRPr/>
            </a:pPr>
            <a:r>
              <a:rPr lang="el-GR" smtClean="0"/>
              <a:t>Συγχώνευση δύο πινάκων</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52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52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52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2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 Θέση υποσέλιδου"/>
          <p:cNvSpPr>
            <a:spLocks noGrp="1"/>
          </p:cNvSpPr>
          <p:nvPr>
            <p:ph type="ftr" sz="quarter" idx="11"/>
          </p:nvPr>
        </p:nvSpPr>
        <p:spPr/>
        <p:txBody>
          <a:bodyPr/>
          <a:lstStyle/>
          <a:p>
            <a:pPr>
              <a:defRPr/>
            </a:pPr>
            <a:r>
              <a:rPr lang="el-GR"/>
              <a:t>Ανάπτυξη Εφαρμογών σε Προγραμματιστικό Περιβάλλον</a:t>
            </a:r>
          </a:p>
        </p:txBody>
      </p:sp>
      <p:sp>
        <p:nvSpPr>
          <p:cNvPr id="71682" name="Rectangle 2"/>
          <p:cNvSpPr>
            <a:spLocks noGrp="1" noChangeArrowheads="1"/>
          </p:cNvSpPr>
          <p:nvPr>
            <p:ph type="title"/>
          </p:nvPr>
        </p:nvSpPr>
        <p:spPr/>
        <p:txBody>
          <a:bodyPr/>
          <a:lstStyle/>
          <a:p>
            <a:pPr eaLnBrk="1" hangingPunct="1">
              <a:defRPr/>
            </a:pPr>
            <a:r>
              <a:rPr lang="el-GR" smtClean="0"/>
              <a:t>Τι να διαβάσετε</a:t>
            </a:r>
          </a:p>
        </p:txBody>
      </p:sp>
      <p:sp>
        <p:nvSpPr>
          <p:cNvPr id="71683" name="Rectangle 3"/>
          <p:cNvSpPr>
            <a:spLocks noGrp="1" noChangeArrowheads="1"/>
          </p:cNvSpPr>
          <p:nvPr>
            <p:ph type="body" idx="1"/>
          </p:nvPr>
        </p:nvSpPr>
        <p:spPr/>
        <p:txBody>
          <a:bodyPr/>
          <a:lstStyle/>
          <a:p>
            <a:pPr eaLnBrk="1" hangingPunct="1">
              <a:defRPr/>
            </a:pPr>
            <a:r>
              <a:rPr lang="el-GR" smtClean="0"/>
              <a:t>Κεφάλαιο 3</a:t>
            </a:r>
          </a:p>
          <a:p>
            <a:pPr lvl="1" eaLnBrk="1" hangingPunct="1">
              <a:defRPr/>
            </a:pPr>
            <a:r>
              <a:rPr lang="en-US" smtClean="0">
                <a:cs typeface="Tahoma" pitchFamily="34" charset="0"/>
              </a:rPr>
              <a:t>§§</a:t>
            </a:r>
            <a:r>
              <a:rPr lang="el-GR" smtClean="0">
                <a:cs typeface="Tahoma" pitchFamily="34" charset="0"/>
              </a:rPr>
              <a:t> 3.1 έως 3.3 (σελίδες 53-59)</a:t>
            </a:r>
          </a:p>
          <a:p>
            <a:pPr eaLnBrk="1" hangingPunct="1">
              <a:defRPr/>
            </a:pPr>
            <a:r>
              <a:rPr lang="el-GR" smtClean="0">
                <a:cs typeface="Tahoma" pitchFamily="34" charset="0"/>
              </a:rPr>
              <a:t>Κεφάλαιο 9</a:t>
            </a:r>
          </a:p>
          <a:p>
            <a:pPr lvl="1" eaLnBrk="1" hangingPunct="1">
              <a:defRPr/>
            </a:pPr>
            <a:r>
              <a:rPr lang="en-US" smtClean="0">
                <a:cs typeface="Tahoma" pitchFamily="34" charset="0"/>
              </a:rPr>
              <a:t>§§</a:t>
            </a:r>
            <a:r>
              <a:rPr lang="el-GR" smtClean="0">
                <a:cs typeface="Tahoma" pitchFamily="34" charset="0"/>
              </a:rPr>
              <a:t> 9.1 έως 9.4 (σελίδες 185-200)</a:t>
            </a:r>
            <a:endParaRPr lang="en-US" smtClean="0">
              <a:cs typeface="Tahoma" pitchFamily="34" charset="0"/>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Αναλαμπή">
  <a:themeElements>
    <a:clrScheme name="Αναλαμπή 2">
      <a:dk1>
        <a:srgbClr xmlns:mc="http://schemas.openxmlformats.org/markup-compatibility/2006" xmlns:a14="http://schemas.microsoft.com/office/drawing/2010/main" val="000099"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000066" mc:Ignorable=""/>
      </a:dk2>
      <a:lt2>
        <a:srgbClr xmlns:mc="http://schemas.openxmlformats.org/markup-compatibility/2006" xmlns:a14="http://schemas.microsoft.com/office/drawing/2010/main" val="EAEAEA" mc:Ignorable=""/>
      </a:lt2>
      <a:accent1>
        <a:srgbClr xmlns:mc="http://schemas.openxmlformats.org/markup-compatibility/2006" xmlns:a14="http://schemas.microsoft.com/office/drawing/2010/main" val="66CCFF" mc:Ignorable=""/>
      </a:accent1>
      <a:accent2>
        <a:srgbClr xmlns:mc="http://schemas.openxmlformats.org/markup-compatibility/2006" xmlns:a14="http://schemas.microsoft.com/office/drawing/2010/main" val="0066FF" mc:Ignorable=""/>
      </a:accent2>
      <a:accent3>
        <a:srgbClr xmlns:mc="http://schemas.openxmlformats.org/markup-compatibility/2006" xmlns:a14="http://schemas.microsoft.com/office/drawing/2010/main" val="AAAAB8"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B8E2FF" mc:Ignorable=""/>
      </a:accent5>
      <a:accent6>
        <a:srgbClr xmlns:mc="http://schemas.openxmlformats.org/markup-compatibility/2006" xmlns:a14="http://schemas.microsoft.com/office/drawing/2010/main" val="005CE7" mc:Ignorable=""/>
      </a:accent6>
      <a:hlink>
        <a:srgbClr xmlns:mc="http://schemas.openxmlformats.org/markup-compatibility/2006" xmlns:a14="http://schemas.microsoft.com/office/drawing/2010/main" val="FFFFCC" mc:Ignorable=""/>
      </a:hlink>
      <a:folHlink>
        <a:srgbClr xmlns:mc="http://schemas.openxmlformats.org/markup-compatibility/2006" xmlns:a14="http://schemas.microsoft.com/office/drawing/2010/main" val="99CC00" mc:Ignorable=""/>
      </a:folHlink>
    </a:clrScheme>
    <a:fontScheme name="Αναλαμπή">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10/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Αναλαμπή 1">
        <a:dk1>
          <a:srgbClr xmlns:mc="http://schemas.openxmlformats.org/markup-compatibility/2006" xmlns:a14="http://schemas.microsoft.com/office/drawing/2010/main" val="BD3737"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721E1E" mc:Ignorable=""/>
        </a:dk2>
        <a:lt2>
          <a:srgbClr xmlns:mc="http://schemas.openxmlformats.org/markup-compatibility/2006" xmlns:a14="http://schemas.microsoft.com/office/drawing/2010/main" val="FFCC00" mc:Ignorable=""/>
        </a:lt2>
        <a:accent1>
          <a:srgbClr xmlns:mc="http://schemas.openxmlformats.org/markup-compatibility/2006" xmlns:a14="http://schemas.microsoft.com/office/drawing/2010/main" val="FF6600" mc:Ignorable=""/>
        </a:accent1>
        <a:accent2>
          <a:srgbClr xmlns:mc="http://schemas.openxmlformats.org/markup-compatibility/2006" xmlns:a14="http://schemas.microsoft.com/office/drawing/2010/main" val="CC3300" mc:Ignorable=""/>
        </a:accent2>
        <a:accent3>
          <a:srgbClr xmlns:mc="http://schemas.openxmlformats.org/markup-compatibility/2006" xmlns:a14="http://schemas.microsoft.com/office/drawing/2010/main" val="BCABAB"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FFB8AA" mc:Ignorable=""/>
        </a:accent5>
        <a:accent6>
          <a:srgbClr xmlns:mc="http://schemas.openxmlformats.org/markup-compatibility/2006" xmlns:a14="http://schemas.microsoft.com/office/drawing/2010/main" val="B92D00" mc:Ignorable=""/>
        </a:accent6>
        <a:hlink>
          <a:srgbClr xmlns:mc="http://schemas.openxmlformats.org/markup-compatibility/2006" xmlns:a14="http://schemas.microsoft.com/office/drawing/2010/main" val="F7CC2F" mc:Ignorable=""/>
        </a:hlink>
        <a:folHlink>
          <a:srgbClr xmlns:mc="http://schemas.openxmlformats.org/markup-compatibility/2006" xmlns:a14="http://schemas.microsoft.com/office/drawing/2010/main" val="C7C6B1" mc:Ignorable=""/>
        </a:folHlink>
      </a:clrScheme>
      <a:clrMap bg1="dk2" tx1="lt1" bg2="dk1" tx2="lt2" accent1="accent1" accent2="accent2" accent3="accent3" accent4="accent4" accent5="accent5" accent6="accent6" hlink="hlink" folHlink="folHlink"/>
    </a:extraClrScheme>
    <a:extraClrScheme>
      <a:clrScheme name="Αναλαμπή 2">
        <a:dk1>
          <a:srgbClr xmlns:mc="http://schemas.openxmlformats.org/markup-compatibility/2006" xmlns:a14="http://schemas.microsoft.com/office/drawing/2010/main" val="000099"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000066" mc:Ignorable=""/>
        </a:dk2>
        <a:lt2>
          <a:srgbClr xmlns:mc="http://schemas.openxmlformats.org/markup-compatibility/2006" xmlns:a14="http://schemas.microsoft.com/office/drawing/2010/main" val="EAEAEA" mc:Ignorable=""/>
        </a:lt2>
        <a:accent1>
          <a:srgbClr xmlns:mc="http://schemas.openxmlformats.org/markup-compatibility/2006" xmlns:a14="http://schemas.microsoft.com/office/drawing/2010/main" val="66CCFF" mc:Ignorable=""/>
        </a:accent1>
        <a:accent2>
          <a:srgbClr xmlns:mc="http://schemas.openxmlformats.org/markup-compatibility/2006" xmlns:a14="http://schemas.microsoft.com/office/drawing/2010/main" val="0066FF" mc:Ignorable=""/>
        </a:accent2>
        <a:accent3>
          <a:srgbClr xmlns:mc="http://schemas.openxmlformats.org/markup-compatibility/2006" xmlns:a14="http://schemas.microsoft.com/office/drawing/2010/main" val="AAAAB8"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B8E2FF" mc:Ignorable=""/>
        </a:accent5>
        <a:accent6>
          <a:srgbClr xmlns:mc="http://schemas.openxmlformats.org/markup-compatibility/2006" xmlns:a14="http://schemas.microsoft.com/office/drawing/2010/main" val="005CE7" mc:Ignorable=""/>
        </a:accent6>
        <a:hlink>
          <a:srgbClr xmlns:mc="http://schemas.openxmlformats.org/markup-compatibility/2006" xmlns:a14="http://schemas.microsoft.com/office/drawing/2010/main" val="FFFFCC" mc:Ignorable=""/>
        </a:hlink>
        <a:folHlink>
          <a:srgbClr xmlns:mc="http://schemas.openxmlformats.org/markup-compatibility/2006" xmlns:a14="http://schemas.microsoft.com/office/drawing/2010/main" val="99CC00" mc:Ignorable=""/>
        </a:folHlink>
      </a:clrScheme>
      <a:clrMap bg1="dk2" tx1="lt1" bg2="dk1" tx2="lt2" accent1="accent1" accent2="accent2" accent3="accent3" accent4="accent4" accent5="accent5" accent6="accent6" hlink="hlink" folHlink="folHlink"/>
    </a:extraClrScheme>
    <a:extraClrScheme>
      <a:clrScheme name="Αναλαμπή 3">
        <a:dk1>
          <a:srgbClr xmlns:mc="http://schemas.openxmlformats.org/markup-compatibility/2006" xmlns:a14="http://schemas.microsoft.com/office/drawing/2010/main" val="6600CC"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4B0096" mc:Ignorable=""/>
        </a:dk2>
        <a:lt2>
          <a:srgbClr xmlns:mc="http://schemas.openxmlformats.org/markup-compatibility/2006" xmlns:a14="http://schemas.microsoft.com/office/drawing/2010/main" val="CDD7DF" mc:Ignorable=""/>
        </a:lt2>
        <a:accent1>
          <a:srgbClr xmlns:mc="http://schemas.openxmlformats.org/markup-compatibility/2006" xmlns:a14="http://schemas.microsoft.com/office/drawing/2010/main" val="9999FF" mc:Ignorable=""/>
        </a:accent1>
        <a:accent2>
          <a:srgbClr xmlns:mc="http://schemas.openxmlformats.org/markup-compatibility/2006" xmlns:a14="http://schemas.microsoft.com/office/drawing/2010/main" val="7850BA" mc:Ignorable=""/>
        </a:accent2>
        <a:accent3>
          <a:srgbClr xmlns:mc="http://schemas.openxmlformats.org/markup-compatibility/2006" xmlns:a14="http://schemas.microsoft.com/office/drawing/2010/main" val="B1AAC9"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CACAFF" mc:Ignorable=""/>
        </a:accent5>
        <a:accent6>
          <a:srgbClr xmlns:mc="http://schemas.openxmlformats.org/markup-compatibility/2006" xmlns:a14="http://schemas.microsoft.com/office/drawing/2010/main" val="6C48A8" mc:Ignorable=""/>
        </a:accent6>
        <a:hlink>
          <a:srgbClr xmlns:mc="http://schemas.openxmlformats.org/markup-compatibility/2006" xmlns:a14="http://schemas.microsoft.com/office/drawing/2010/main" val="00CCFF" mc:Ignorable=""/>
        </a:hlink>
        <a:folHlink>
          <a:srgbClr xmlns:mc="http://schemas.openxmlformats.org/markup-compatibility/2006" xmlns:a14="http://schemas.microsoft.com/office/drawing/2010/main" val="0796B3" mc:Ignorable=""/>
        </a:folHlink>
      </a:clrScheme>
      <a:clrMap bg1="dk2" tx1="lt1" bg2="dk1" tx2="lt2" accent1="accent1" accent2="accent2" accent3="accent3" accent4="accent4" accent5="accent5" accent6="accent6" hlink="hlink" folHlink="folHlink"/>
    </a:extraClrScheme>
    <a:extraClrScheme>
      <a:clrScheme name="Αναλαμπή 4">
        <a:dk1>
          <a:srgbClr xmlns:mc="http://schemas.openxmlformats.org/markup-compatibility/2006" xmlns:a14="http://schemas.microsoft.com/office/drawing/2010/main" val="55863C"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375F2F" mc:Ignorable=""/>
        </a:dk2>
        <a:lt2>
          <a:srgbClr xmlns:mc="http://schemas.openxmlformats.org/markup-compatibility/2006" xmlns:a14="http://schemas.microsoft.com/office/drawing/2010/main" val="D1EFB3" mc:Ignorable=""/>
        </a:lt2>
        <a:accent1>
          <a:srgbClr xmlns:mc="http://schemas.openxmlformats.org/markup-compatibility/2006" xmlns:a14="http://schemas.microsoft.com/office/drawing/2010/main" val="00CC66" mc:Ignorable=""/>
        </a:accent1>
        <a:accent2>
          <a:srgbClr xmlns:mc="http://schemas.openxmlformats.org/markup-compatibility/2006" xmlns:a14="http://schemas.microsoft.com/office/drawing/2010/main" val="8EAC66" mc:Ignorable=""/>
        </a:accent2>
        <a:accent3>
          <a:srgbClr xmlns:mc="http://schemas.openxmlformats.org/markup-compatibility/2006" xmlns:a14="http://schemas.microsoft.com/office/drawing/2010/main" val="AEB6AD"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AAE2B8" mc:Ignorable=""/>
        </a:accent5>
        <a:accent6>
          <a:srgbClr xmlns:mc="http://schemas.openxmlformats.org/markup-compatibility/2006" xmlns:a14="http://schemas.microsoft.com/office/drawing/2010/main" val="809B5C" mc:Ignorable=""/>
        </a:accent6>
        <a:hlink>
          <a:srgbClr xmlns:mc="http://schemas.openxmlformats.org/markup-compatibility/2006" xmlns:a14="http://schemas.microsoft.com/office/drawing/2010/main" val="B4EF7F" mc:Ignorable=""/>
        </a:hlink>
        <a:folHlink>
          <a:srgbClr xmlns:mc="http://schemas.openxmlformats.org/markup-compatibility/2006" xmlns:a14="http://schemas.microsoft.com/office/drawing/2010/main" val="F8F6AC" mc:Ignorable=""/>
        </a:folHlink>
      </a:clrScheme>
      <a:clrMap bg1="dk2" tx1="lt1" bg2="dk1" tx2="lt2" accent1="accent1" accent2="accent2" accent3="accent3" accent4="accent4" accent5="accent5" accent6="accent6" hlink="hlink" folHlink="folHlink"/>
    </a:extraClrScheme>
    <a:extraClrScheme>
      <a:clrScheme name="Αναλαμπή 5">
        <a:dk1>
          <a:srgbClr xmlns:mc="http://schemas.openxmlformats.org/markup-compatibility/2006" xmlns:a14="http://schemas.microsoft.com/office/drawing/2010/main" val="588073"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486768" mc:Ignorable=""/>
        </a:dk2>
        <a:lt2>
          <a:srgbClr xmlns:mc="http://schemas.openxmlformats.org/markup-compatibility/2006" xmlns:a14="http://schemas.microsoft.com/office/drawing/2010/main" val="DDDDDD" mc:Ignorable=""/>
        </a:lt2>
        <a:accent1>
          <a:srgbClr xmlns:mc="http://schemas.openxmlformats.org/markup-compatibility/2006" xmlns:a14="http://schemas.microsoft.com/office/drawing/2010/main" val="33CCCC" mc:Ignorable=""/>
        </a:accent1>
        <a:accent2>
          <a:srgbClr xmlns:mc="http://schemas.openxmlformats.org/markup-compatibility/2006" xmlns:a14="http://schemas.microsoft.com/office/drawing/2010/main" val="008871" mc:Ignorable=""/>
        </a:accent2>
        <a:accent3>
          <a:srgbClr xmlns:mc="http://schemas.openxmlformats.org/markup-compatibility/2006" xmlns:a14="http://schemas.microsoft.com/office/drawing/2010/main" val="B1B8B9"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ADE2E2" mc:Ignorable=""/>
        </a:accent5>
        <a:accent6>
          <a:srgbClr xmlns:mc="http://schemas.openxmlformats.org/markup-compatibility/2006" xmlns:a14="http://schemas.microsoft.com/office/drawing/2010/main" val="007B66" mc:Ignorable=""/>
        </a:accent6>
        <a:hlink>
          <a:srgbClr xmlns:mc="http://schemas.openxmlformats.org/markup-compatibility/2006" xmlns:a14="http://schemas.microsoft.com/office/drawing/2010/main" val="00CC99" mc:Ignorable=""/>
        </a:hlink>
        <a:folHlink>
          <a:srgbClr xmlns:mc="http://schemas.openxmlformats.org/markup-compatibility/2006" xmlns:a14="http://schemas.microsoft.com/office/drawing/2010/main" val="A8A8A8" mc:Ignorable=""/>
        </a:folHlink>
      </a:clrScheme>
      <a:clrMap bg1="dk2" tx1="lt1" bg2="dk1" tx2="lt2" accent1="accent1" accent2="accent2" accent3="accent3" accent4="accent4" accent5="accent5" accent6="accent6" hlink="hlink" folHlink="folHlink"/>
    </a:extraClrScheme>
    <a:extraClrScheme>
      <a:clrScheme name="Αναλαμπή 6">
        <a:dk1>
          <a:srgbClr xmlns:mc="http://schemas.openxmlformats.org/markup-compatibility/2006" xmlns:a14="http://schemas.microsoft.com/office/drawing/2010/main" val="6B6C75"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575863" mc:Ignorable=""/>
        </a:dk2>
        <a:lt2>
          <a:srgbClr xmlns:mc="http://schemas.openxmlformats.org/markup-compatibility/2006" xmlns:a14="http://schemas.microsoft.com/office/drawing/2010/main" val="FFFFCC" mc:Ignorable=""/>
        </a:lt2>
        <a:accent1>
          <a:srgbClr xmlns:mc="http://schemas.openxmlformats.org/markup-compatibility/2006" xmlns:a14="http://schemas.microsoft.com/office/drawing/2010/main" val="677481" mc:Ignorable=""/>
        </a:accent1>
        <a:accent2>
          <a:srgbClr xmlns:mc="http://schemas.openxmlformats.org/markup-compatibility/2006" xmlns:a14="http://schemas.microsoft.com/office/drawing/2010/main" val="697E5E" mc:Ignorable=""/>
        </a:accent2>
        <a:accent3>
          <a:srgbClr xmlns:mc="http://schemas.openxmlformats.org/markup-compatibility/2006" xmlns:a14="http://schemas.microsoft.com/office/drawing/2010/main" val="B4B4B7" mc:Ignorable=""/>
        </a:accent3>
        <a:accent4>
          <a:srgbClr xmlns:mc="http://schemas.openxmlformats.org/markup-compatibility/2006" xmlns:a14="http://schemas.microsoft.com/office/drawing/2010/main" val="DADADA" mc:Ignorable=""/>
        </a:accent4>
        <a:accent5>
          <a:srgbClr xmlns:mc="http://schemas.openxmlformats.org/markup-compatibility/2006" xmlns:a14="http://schemas.microsoft.com/office/drawing/2010/main" val="B8BCC1" mc:Ignorable=""/>
        </a:accent5>
        <a:accent6>
          <a:srgbClr xmlns:mc="http://schemas.openxmlformats.org/markup-compatibility/2006" xmlns:a14="http://schemas.microsoft.com/office/drawing/2010/main" val="5E7254" mc:Ignorable=""/>
        </a:accent6>
        <a:hlink>
          <a:srgbClr xmlns:mc="http://schemas.openxmlformats.org/markup-compatibility/2006" xmlns:a14="http://schemas.microsoft.com/office/drawing/2010/main" val="E9E77F" mc:Ignorable=""/>
        </a:hlink>
        <a:folHlink>
          <a:srgbClr xmlns:mc="http://schemas.openxmlformats.org/markup-compatibility/2006" xmlns:a14="http://schemas.microsoft.com/office/drawing/2010/main" val="D3A44F" mc:Ignorable=""/>
        </a:folHlink>
      </a:clrScheme>
      <a:clrMap bg1="dk2" tx1="lt1" bg2="dk1" tx2="lt2" accent1="accent1" accent2="accent2" accent3="accent3" accent4="accent4" accent5="accent5" accent6="accent6" hlink="hlink" folHlink="folHlink"/>
    </a:extraClrScheme>
    <a:extraClrScheme>
      <a:clrScheme name="Αναλαμπή 7">
        <a:dk1>
          <a:srgbClr xmlns:mc="http://schemas.openxmlformats.org/markup-compatibility/2006" xmlns:a14="http://schemas.microsoft.com/office/drawing/2010/main" val="000000" mc:Ignorable=""/>
        </a:dk1>
        <a:lt1>
          <a:srgbClr xmlns:mc="http://schemas.openxmlformats.org/markup-compatibility/2006" xmlns:a14="http://schemas.microsoft.com/office/drawing/2010/main" val="C4D6BE" mc:Ignorable=""/>
        </a:lt1>
        <a:dk2>
          <a:srgbClr xmlns:mc="http://schemas.openxmlformats.org/markup-compatibility/2006" xmlns:a14="http://schemas.microsoft.com/office/drawing/2010/main" val="339966" mc:Ignorable=""/>
        </a:dk2>
        <a:lt2>
          <a:srgbClr xmlns:mc="http://schemas.openxmlformats.org/markup-compatibility/2006" xmlns:a14="http://schemas.microsoft.com/office/drawing/2010/main" val="EFFBF0" mc:Ignorable=""/>
        </a:lt2>
        <a:accent1>
          <a:srgbClr xmlns:mc="http://schemas.openxmlformats.org/markup-compatibility/2006" xmlns:a14="http://schemas.microsoft.com/office/drawing/2010/main" val="DDDDDD" mc:Ignorable=""/>
        </a:accent1>
        <a:accent2>
          <a:srgbClr xmlns:mc="http://schemas.openxmlformats.org/markup-compatibility/2006" xmlns:a14="http://schemas.microsoft.com/office/drawing/2010/main" val="CCFF99" mc:Ignorable=""/>
        </a:accent2>
        <a:accent3>
          <a:srgbClr xmlns:mc="http://schemas.openxmlformats.org/markup-compatibility/2006" xmlns:a14="http://schemas.microsoft.com/office/drawing/2010/main" val="DEE8DB" mc:Ignorable=""/>
        </a:accent3>
        <a:accent4>
          <a:srgbClr xmlns:mc="http://schemas.openxmlformats.org/markup-compatibility/2006" xmlns:a14="http://schemas.microsoft.com/office/drawing/2010/main" val="000000" mc:Ignorable=""/>
        </a:accent4>
        <a:accent5>
          <a:srgbClr xmlns:mc="http://schemas.openxmlformats.org/markup-compatibility/2006" xmlns:a14="http://schemas.microsoft.com/office/drawing/2010/main" val="EBEBEB" mc:Ignorable=""/>
        </a:accent5>
        <a:accent6>
          <a:srgbClr xmlns:mc="http://schemas.openxmlformats.org/markup-compatibility/2006" xmlns:a14="http://schemas.microsoft.com/office/drawing/2010/main" val="B9E78A" mc:Ignorable=""/>
        </a:accent6>
        <a:hlink>
          <a:srgbClr xmlns:mc="http://schemas.openxmlformats.org/markup-compatibility/2006" xmlns:a14="http://schemas.microsoft.com/office/drawing/2010/main" val="009900" mc:Ignorable=""/>
        </a:hlink>
        <a:folHlink>
          <a:srgbClr xmlns:mc="http://schemas.openxmlformats.org/markup-compatibility/2006" xmlns:a14="http://schemas.microsoft.com/office/drawing/2010/main" val="336600" mc:Ignorable=""/>
        </a:folHlink>
      </a:clrScheme>
      <a:clrMap bg1="lt1" tx1="dk1" bg2="lt2" tx2="dk2" accent1="accent1" accent2="accent2" accent3="accent3" accent4="accent4" accent5="accent5" accent6="accent6" hlink="hlink" folHlink="folHlink"/>
    </a:extraClrScheme>
    <a:extraClrScheme>
      <a:clrScheme name="Αναλαμπή 8">
        <a:dk1>
          <a:srgbClr xmlns:mc="http://schemas.openxmlformats.org/markup-compatibility/2006" xmlns:a14="http://schemas.microsoft.com/office/drawing/2010/main" val="000000" mc:Ignorable=""/>
        </a:dk1>
        <a:lt1>
          <a:srgbClr xmlns:mc="http://schemas.openxmlformats.org/markup-compatibility/2006" xmlns:a14="http://schemas.microsoft.com/office/drawing/2010/main" val="D6DAE4" mc:Ignorable=""/>
        </a:lt1>
        <a:dk2>
          <a:srgbClr xmlns:mc="http://schemas.openxmlformats.org/markup-compatibility/2006" xmlns:a14="http://schemas.microsoft.com/office/drawing/2010/main" val="000099" mc:Ignorable=""/>
        </a:dk2>
        <a:lt2>
          <a:srgbClr xmlns:mc="http://schemas.openxmlformats.org/markup-compatibility/2006" xmlns:a14="http://schemas.microsoft.com/office/drawing/2010/main" val="FFFFFF" mc:Ignorable=""/>
        </a:lt2>
        <a:accent1>
          <a:srgbClr xmlns:mc="http://schemas.openxmlformats.org/markup-compatibility/2006" xmlns:a14="http://schemas.microsoft.com/office/drawing/2010/main" val="BFDEE3" mc:Ignorable=""/>
        </a:accent1>
        <a:accent2>
          <a:srgbClr xmlns:mc="http://schemas.openxmlformats.org/markup-compatibility/2006" xmlns:a14="http://schemas.microsoft.com/office/drawing/2010/main" val="C0C0C0" mc:Ignorable=""/>
        </a:accent2>
        <a:accent3>
          <a:srgbClr xmlns:mc="http://schemas.openxmlformats.org/markup-compatibility/2006" xmlns:a14="http://schemas.microsoft.com/office/drawing/2010/main" val="E8EAEF" mc:Ignorable=""/>
        </a:accent3>
        <a:accent4>
          <a:srgbClr xmlns:mc="http://schemas.openxmlformats.org/markup-compatibility/2006" xmlns:a14="http://schemas.microsoft.com/office/drawing/2010/main" val="000000" mc:Ignorable=""/>
        </a:accent4>
        <a:accent5>
          <a:srgbClr xmlns:mc="http://schemas.openxmlformats.org/markup-compatibility/2006" xmlns:a14="http://schemas.microsoft.com/office/drawing/2010/main" val="DCECEF" mc:Ignorable=""/>
        </a:accent5>
        <a:accent6>
          <a:srgbClr xmlns:mc="http://schemas.openxmlformats.org/markup-compatibility/2006" xmlns:a14="http://schemas.microsoft.com/office/drawing/2010/main" val="AEAEAE" mc:Ignorable=""/>
        </a:accent6>
        <a:hlink>
          <a:srgbClr xmlns:mc="http://schemas.openxmlformats.org/markup-compatibility/2006" xmlns:a14="http://schemas.microsoft.com/office/drawing/2010/main" val="3333CC" mc:Ignorable=""/>
        </a:hlink>
        <a:folHlink>
          <a:srgbClr xmlns:mc="http://schemas.openxmlformats.org/markup-compatibility/2006" xmlns:a14="http://schemas.microsoft.com/office/drawing/2010/main" val="5E93C9" mc:Ignorable=""/>
        </a:folHlink>
      </a:clrScheme>
      <a:clrMap bg1="lt1" tx1="dk1" bg2="lt2" tx2="dk2" accent1="accent1" accent2="accent2" accent3="accent3" accent4="accent4" accent5="accent5" accent6="accent6" hlink="hlink" folHlink="folHlink"/>
    </a:extraClrScheme>
    <a:extraClrScheme>
      <a:clrScheme name="Αναλαμπή 9">
        <a:dk1>
          <a:srgbClr xmlns:mc="http://schemas.openxmlformats.org/markup-compatibility/2006" xmlns:a14="http://schemas.microsoft.com/office/drawing/2010/main" val="4A2500" mc:Ignorable=""/>
        </a:dk1>
        <a:lt1>
          <a:srgbClr xmlns:mc="http://schemas.openxmlformats.org/markup-compatibility/2006" xmlns:a14="http://schemas.microsoft.com/office/drawing/2010/main" val="C2C0BA" mc:Ignorable=""/>
        </a:lt1>
        <a:dk2>
          <a:srgbClr xmlns:mc="http://schemas.openxmlformats.org/markup-compatibility/2006" xmlns:a14="http://schemas.microsoft.com/office/drawing/2010/main" val="788569" mc:Ignorable=""/>
        </a:dk2>
        <a:lt2>
          <a:srgbClr xmlns:mc="http://schemas.openxmlformats.org/markup-compatibility/2006" xmlns:a14="http://schemas.microsoft.com/office/drawing/2010/main" val="F4F4EC" mc:Ignorable=""/>
        </a:lt2>
        <a:accent1>
          <a:srgbClr xmlns:mc="http://schemas.openxmlformats.org/markup-compatibility/2006" xmlns:a14="http://schemas.microsoft.com/office/drawing/2010/main" val="E1DFC1" mc:Ignorable=""/>
        </a:accent1>
        <a:accent2>
          <a:srgbClr xmlns:mc="http://schemas.openxmlformats.org/markup-compatibility/2006" xmlns:a14="http://schemas.microsoft.com/office/drawing/2010/main" val="A5A7AF" mc:Ignorable=""/>
        </a:accent2>
        <a:accent3>
          <a:srgbClr xmlns:mc="http://schemas.openxmlformats.org/markup-compatibility/2006" xmlns:a14="http://schemas.microsoft.com/office/drawing/2010/main" val="DDDCD9" mc:Ignorable=""/>
        </a:accent3>
        <a:accent4>
          <a:srgbClr xmlns:mc="http://schemas.openxmlformats.org/markup-compatibility/2006" xmlns:a14="http://schemas.microsoft.com/office/drawing/2010/main" val="3E1E00" mc:Ignorable=""/>
        </a:accent4>
        <a:accent5>
          <a:srgbClr xmlns:mc="http://schemas.openxmlformats.org/markup-compatibility/2006" xmlns:a14="http://schemas.microsoft.com/office/drawing/2010/main" val="EEECDD" mc:Ignorable=""/>
        </a:accent5>
        <a:accent6>
          <a:srgbClr xmlns:mc="http://schemas.openxmlformats.org/markup-compatibility/2006" xmlns:a14="http://schemas.microsoft.com/office/drawing/2010/main" val="95979E" mc:Ignorable=""/>
        </a:accent6>
        <a:hlink>
          <a:srgbClr xmlns:mc="http://schemas.openxmlformats.org/markup-compatibility/2006" xmlns:a14="http://schemas.microsoft.com/office/drawing/2010/main" val="9C9800" mc:Ignorable=""/>
        </a:hlink>
        <a:folHlink>
          <a:srgbClr xmlns:mc="http://schemas.openxmlformats.org/markup-compatibility/2006" xmlns:a14="http://schemas.microsoft.com/office/drawing/2010/main" val="666633" mc:Ignorabl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Θέμα του Office">
  <a:themeElements>
    <a:clrScheme name="">
      <a:dk1>
        <a:srgbClr xmlns:mc="http://schemas.openxmlformats.org/markup-compatibility/2006" xmlns:a14="http://schemas.microsoft.com/office/drawing/2010/main" val="000000" mc:Ignorable=""/>
      </a:dk1>
      <a:lt1>
        <a:srgbClr xmlns:mc="http://schemas.openxmlformats.org/markup-compatibility/2006" xmlns:a14="http://schemas.microsoft.com/office/drawing/2010/main" val="FFFFFF" mc:Ignorable=""/>
      </a:lt1>
      <a:dk2>
        <a:srgbClr xmlns:mc="http://schemas.openxmlformats.org/markup-compatibility/2006" xmlns:a14="http://schemas.microsoft.com/office/drawing/2010/main" val="000000" mc:Ignorable=""/>
      </a:dk2>
      <a:lt2>
        <a:srgbClr xmlns:mc="http://schemas.openxmlformats.org/markup-compatibility/2006" xmlns:a14="http://schemas.microsoft.com/office/drawing/2010/main" val="808080" mc:Ignorable=""/>
      </a:lt2>
      <a:accent1>
        <a:srgbClr xmlns:mc="http://schemas.openxmlformats.org/markup-compatibility/2006" xmlns:a14="http://schemas.microsoft.com/office/drawing/2010/main" val="BBE0E3" mc:Ignorable=""/>
      </a:accent1>
      <a:accent2>
        <a:srgbClr xmlns:mc="http://schemas.openxmlformats.org/markup-compatibility/2006" xmlns:a14="http://schemas.microsoft.com/office/drawing/2010/main" val="333399" mc:Ignorable=""/>
      </a:accent2>
      <a:accent3>
        <a:srgbClr xmlns:mc="http://schemas.openxmlformats.org/markup-compatibility/2006" xmlns:a14="http://schemas.microsoft.com/office/drawing/2010/main" val="FFFFFF" mc:Ignorable=""/>
      </a:accent3>
      <a:accent4>
        <a:srgbClr xmlns:mc="http://schemas.openxmlformats.org/markup-compatibility/2006" xmlns:a14="http://schemas.microsoft.com/office/drawing/2010/main" val="000000" mc:Ignorable=""/>
      </a:accent4>
      <a:accent5>
        <a:srgbClr xmlns:mc="http://schemas.openxmlformats.org/markup-compatibility/2006" xmlns:a14="http://schemas.microsoft.com/office/drawing/2010/main" val="DAEDEF" mc:Ignorable=""/>
      </a:accent5>
      <a:accent6>
        <a:srgbClr xmlns:mc="http://schemas.openxmlformats.org/markup-compatibility/2006" xmlns:a14="http://schemas.microsoft.com/office/drawing/2010/main" val="2D2D8A" mc:Ignorable=""/>
      </a:accent6>
      <a:hlink>
        <a:srgbClr xmlns:mc="http://schemas.openxmlformats.org/markup-compatibility/2006" xmlns:a14="http://schemas.microsoft.com/office/drawing/2010/main" val="009999" mc:Ignorable=""/>
      </a:hlink>
      <a:folHlink>
        <a:srgbClr xmlns:mc="http://schemas.openxmlformats.org/markup-compatibility/2006" xmlns:a14="http://schemas.microsoft.com/office/drawing/2010/main" val="99CC00" mc:Ignorabl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xmlns:mc="http://schemas.openxmlformats.org/markup-compatibility/2006" xmlns:a14="http://schemas.microsoft.com/office/drawing/2010/main" val="000000" mc:Ignorable="">
                <a:alpha val="38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effectStyle>
        <a:effectStyle>
          <a:effectLst>
            <a:outerShdw blurRad="40000" dist="23000" dir="5400000" rotWithShape="0">
              <a:srgbClr xmlns:mc="http://schemas.openxmlformats.org/markup-compatibility/2006" xmlns:a14="http://schemas.microsoft.com/office/drawing/2010/main" val="000000" mc:Ignorable="">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469</TotalTime>
  <Words>1161</Words>
  <Application>Microsoft Office PowerPoint</Application>
  <PresentationFormat>On-screen Show (4:3)</PresentationFormat>
  <Paragraphs>277</Paragraphs>
  <Slides>26</Slides>
  <Notes>4</Notes>
  <HiddenSlides>1</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Αναλαμπή</vt:lpstr>
      <vt:lpstr>Δομές δεδομένων και Αλγόριθμοι</vt:lpstr>
      <vt:lpstr>Δεδομένα</vt:lpstr>
      <vt:lpstr>Σημασία δεδομένων, πληροφορίας και γνώσης</vt:lpstr>
      <vt:lpstr>Θεωρία Πληροφοριών Information Theory</vt:lpstr>
      <vt:lpstr>Μελέτη των δεδομένων</vt:lpstr>
      <vt:lpstr>Κίνδυνος σύγχυσης</vt:lpstr>
      <vt:lpstr>Σπουδαιότητα αλγορίθμων</vt:lpstr>
      <vt:lpstr>Δομή Δεδομένων</vt:lpstr>
      <vt:lpstr>Δυαδικό δέντρο (Binary Tree)</vt:lpstr>
      <vt:lpstr>Δυαδικό δέντρο  (Binary Tree)</vt:lpstr>
      <vt:lpstr>Εγγραφές (Records)</vt:lpstr>
      <vt:lpstr>Λίστες (Lists)</vt:lpstr>
      <vt:lpstr>Βασικές λειτουργίες</vt:lpstr>
      <vt:lpstr>Δομές Δεδομένων</vt:lpstr>
      <vt:lpstr>Στατικές και Δυναμικές Δομές Δεδομένων</vt:lpstr>
      <vt:lpstr>Πίνακες</vt:lpstr>
      <vt:lpstr>Μονοδιάστατοι πίνακες</vt:lpstr>
      <vt:lpstr>Μονοδιάστατοι πίνακες</vt:lpstr>
      <vt:lpstr>Μονοδιάστατοι πίνακες</vt:lpstr>
      <vt:lpstr>Δισδιάστατοι πίνακες</vt:lpstr>
      <vt:lpstr>Πολυδιάστατοι πίνακες</vt:lpstr>
      <vt:lpstr>Μειονεκτήματα πινάκων</vt:lpstr>
      <vt:lpstr>Μειονεκτήματα πινάκων</vt:lpstr>
      <vt:lpstr>Δυναμική παραχώρηση μνήμης</vt:lpstr>
      <vt:lpstr>Τυπικές επεξεργασίες πινάκων</vt:lpstr>
      <vt:lpstr>Τι να διαβάσετε</vt:lpstr>
    </vt:vector>
  </TitlesOfParts>
  <Company>3ο Γενικό Λύκειο Κοζάνης</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Δομές δεδομένων και Αλγόριθμοι</dc:title>
  <dc:subject>Δομές δεδομένων και Αλγόριθμοι</dc:subject>
  <dc:creator>Δημήτριος Δαλαγιώργος</dc:creator>
  <cp:lastModifiedBy>Δημήτρης</cp:lastModifiedBy>
  <cp:revision>50</cp:revision>
  <dcterms:created xsi:type="dcterms:W3CDTF">2007-01-11T21:06:07Z</dcterms:created>
  <dcterms:modified xsi:type="dcterms:W3CDTF">2010-09-13T22:19:17Z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TC011594411032</vt:lpwstr>
  </property>
</Properties>
</file>