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270" r:id="rId2"/>
    <p:sldId id="271" r:id="rId3"/>
    <p:sldId id="322" r:id="rId4"/>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9" r:id="rId34"/>
    <p:sldId id="288"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Lst>
  <p:sldSz cx="9144000" cy="6858000" type="screen4x3"/>
  <p:notesSz cx="6858000" cy="9144000"/>
  <p:defaultTextStyle>
    <a:defPPr>
      <a:defRPr lang="el-GR"/>
    </a:defPPr>
    <a:lvl1pPr algn="ctr" rtl="0" fontAlgn="base">
      <a:spcBef>
        <a:spcPct val="0"/>
      </a:spcBef>
      <a:spcAft>
        <a:spcPct val="0"/>
      </a:spcAft>
      <a:defRPr sz="900" kern="1200">
        <a:solidFill>
          <a:schemeClr val="tx1"/>
        </a:solidFill>
        <a:latin typeface="Arial" charset="0"/>
        <a:ea typeface="+mn-ea"/>
        <a:cs typeface="+mn-cs"/>
      </a:defRPr>
    </a:lvl1pPr>
    <a:lvl2pPr marL="457200" algn="ctr" rtl="0" fontAlgn="base">
      <a:spcBef>
        <a:spcPct val="0"/>
      </a:spcBef>
      <a:spcAft>
        <a:spcPct val="0"/>
      </a:spcAft>
      <a:defRPr sz="900" kern="1200">
        <a:solidFill>
          <a:schemeClr val="tx1"/>
        </a:solidFill>
        <a:latin typeface="Arial" charset="0"/>
        <a:ea typeface="+mn-ea"/>
        <a:cs typeface="+mn-cs"/>
      </a:defRPr>
    </a:lvl2pPr>
    <a:lvl3pPr marL="914400" algn="ctr" rtl="0" fontAlgn="base">
      <a:spcBef>
        <a:spcPct val="0"/>
      </a:spcBef>
      <a:spcAft>
        <a:spcPct val="0"/>
      </a:spcAft>
      <a:defRPr sz="900" kern="1200">
        <a:solidFill>
          <a:schemeClr val="tx1"/>
        </a:solidFill>
        <a:latin typeface="Arial" charset="0"/>
        <a:ea typeface="+mn-ea"/>
        <a:cs typeface="+mn-cs"/>
      </a:defRPr>
    </a:lvl3pPr>
    <a:lvl4pPr marL="1371600" algn="ctr" rtl="0" fontAlgn="base">
      <a:spcBef>
        <a:spcPct val="0"/>
      </a:spcBef>
      <a:spcAft>
        <a:spcPct val="0"/>
      </a:spcAft>
      <a:defRPr sz="900" kern="1200">
        <a:solidFill>
          <a:schemeClr val="tx1"/>
        </a:solidFill>
        <a:latin typeface="Arial" charset="0"/>
        <a:ea typeface="+mn-ea"/>
        <a:cs typeface="+mn-cs"/>
      </a:defRPr>
    </a:lvl4pPr>
    <a:lvl5pPr marL="1828800" algn="ctr" rtl="0" fontAlgn="base">
      <a:spcBef>
        <a:spcPct val="0"/>
      </a:spcBef>
      <a:spcAft>
        <a:spcPct val="0"/>
      </a:spcAft>
      <a:defRPr sz="900" kern="1200">
        <a:solidFill>
          <a:schemeClr val="tx1"/>
        </a:solidFill>
        <a:latin typeface="Arial" charset="0"/>
        <a:ea typeface="+mn-ea"/>
        <a:cs typeface="+mn-cs"/>
      </a:defRPr>
    </a:lvl5pPr>
    <a:lvl6pPr marL="2286000" algn="l" defTabSz="914400" rtl="0" eaLnBrk="1" latinLnBrk="0" hangingPunct="1">
      <a:defRPr sz="900" kern="1200">
        <a:solidFill>
          <a:schemeClr val="tx1"/>
        </a:solidFill>
        <a:latin typeface="Arial" charset="0"/>
        <a:ea typeface="+mn-ea"/>
        <a:cs typeface="+mn-cs"/>
      </a:defRPr>
    </a:lvl6pPr>
    <a:lvl7pPr marL="2743200" algn="l" defTabSz="914400" rtl="0" eaLnBrk="1" latinLnBrk="0" hangingPunct="1">
      <a:defRPr sz="900" kern="1200">
        <a:solidFill>
          <a:schemeClr val="tx1"/>
        </a:solidFill>
        <a:latin typeface="Arial" charset="0"/>
        <a:ea typeface="+mn-ea"/>
        <a:cs typeface="+mn-cs"/>
      </a:defRPr>
    </a:lvl7pPr>
    <a:lvl8pPr marL="3200400" algn="l" defTabSz="914400" rtl="0" eaLnBrk="1" latinLnBrk="0" hangingPunct="1">
      <a:defRPr sz="900" kern="1200">
        <a:solidFill>
          <a:schemeClr val="tx1"/>
        </a:solidFill>
        <a:latin typeface="Arial" charset="0"/>
        <a:ea typeface="+mn-ea"/>
        <a:cs typeface="+mn-cs"/>
      </a:defRPr>
    </a:lvl8pPr>
    <a:lvl9pPr marL="3657600" algn="l" defTabSz="914400" rtl="0" eaLnBrk="1" latinLnBrk="0" hangingPunct="1">
      <a:defRPr sz="9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FFFF00"/>
    <a:srgbClr val="FFCC00"/>
    <a:srgbClr val="FF3300"/>
    <a:srgbClr val="FFCCFF"/>
    <a:srgbClr val="FF0000"/>
    <a:srgbClr val="FF5050"/>
    <a:srgbClr val="FFCC99"/>
    <a:srgbClr val="FF7C80"/>
    <a:srgbClr val="FF9966"/>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39" autoAdjust="0"/>
    <p:restoredTop sz="94660"/>
  </p:normalViewPr>
  <p:slideViewPr>
    <p:cSldViewPr>
      <p:cViewPr>
        <p:scale>
          <a:sx n="71" d="100"/>
          <a:sy n="71" d="100"/>
        </p:scale>
        <p:origin x="-492"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5D949F-BCB9-4BCE-B134-882669AE68C2}" type="datetimeFigureOut">
              <a:rPr lang="el-GR" smtClean="0"/>
              <a:pPr/>
              <a:t>11/4/2008</a:t>
            </a:fld>
            <a:endParaRPr lang="el-G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E6FE4D-A696-4A06-AC13-29BAA77F3178}" type="slidenum">
              <a:rPr lang="el-GR" smtClean="0"/>
              <a:pPr/>
              <a:t>‹#›</a:t>
            </a:fld>
            <a:endParaRPr lang="el-G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dirty="0"/>
          </a:p>
        </p:txBody>
      </p:sp>
      <p:sp>
        <p:nvSpPr>
          <p:cNvPr id="4" name="Slide Number Placeholder 3"/>
          <p:cNvSpPr>
            <a:spLocks noGrp="1"/>
          </p:cNvSpPr>
          <p:nvPr>
            <p:ph type="sldNum" sz="quarter" idx="10"/>
          </p:nvPr>
        </p:nvSpPr>
        <p:spPr/>
        <p:txBody>
          <a:bodyPr/>
          <a:lstStyle/>
          <a:p>
            <a:fld id="{0AE6FE4D-A696-4A06-AC13-29BAA77F3178}" type="slidenum">
              <a:rPr lang="el-GR" smtClean="0"/>
              <a:pPr/>
              <a:t>18</a:t>
            </a:fld>
            <a:endParaRPr lang="el-G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l-G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l-GR"/>
          </a:p>
        </p:txBody>
      </p:sp>
      <p:sp>
        <p:nvSpPr>
          <p:cNvPr id="4" name="Date Placeholder 3"/>
          <p:cNvSpPr>
            <a:spLocks noGrp="1"/>
          </p:cNvSpPr>
          <p:nvPr>
            <p:ph type="dt" sz="half" idx="10"/>
          </p:nvPr>
        </p:nvSpPr>
        <p:spPr/>
        <p:txBody>
          <a:bodyPr/>
          <a:lstStyle>
            <a:lvl1pPr>
              <a:defRPr/>
            </a:lvl1pPr>
          </a:lstStyle>
          <a:p>
            <a:endParaRPr lang="el-GR"/>
          </a:p>
        </p:txBody>
      </p:sp>
      <p:sp>
        <p:nvSpPr>
          <p:cNvPr id="5" name="Footer Placeholder 4"/>
          <p:cNvSpPr>
            <a:spLocks noGrp="1"/>
          </p:cNvSpPr>
          <p:nvPr>
            <p:ph type="ftr" sz="quarter" idx="11"/>
          </p:nvPr>
        </p:nvSpPr>
        <p:spPr/>
        <p:txBody>
          <a:bodyPr/>
          <a:lstStyle>
            <a:lvl1pPr>
              <a:defRPr/>
            </a:lvl1pPr>
          </a:lstStyle>
          <a:p>
            <a:endParaRPr lang="el-GR"/>
          </a:p>
        </p:txBody>
      </p:sp>
      <p:sp>
        <p:nvSpPr>
          <p:cNvPr id="6" name="Slide Number Placeholder 5"/>
          <p:cNvSpPr>
            <a:spLocks noGrp="1"/>
          </p:cNvSpPr>
          <p:nvPr>
            <p:ph type="sldNum" sz="quarter" idx="12"/>
          </p:nvPr>
        </p:nvSpPr>
        <p:spPr/>
        <p:txBody>
          <a:bodyPr/>
          <a:lstStyle>
            <a:lvl1pPr>
              <a:defRPr/>
            </a:lvl1pPr>
          </a:lstStyle>
          <a:p>
            <a:fld id="{C4B873B2-AD9F-463B-BFB6-D790B3E44429}" type="slidenum">
              <a:rPr lang="el-GR"/>
              <a:pPr/>
              <a:t>‹#›</a:t>
            </a:fld>
            <a:endParaRPr lang="el-GR"/>
          </a:p>
        </p:txBody>
      </p:sp>
    </p:spTree>
  </p:cSld>
  <p:clrMapOvr>
    <a:masterClrMapping/>
  </p:clrMapOvr>
  <p:transition spd="slow" advClick="0">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endParaRPr lang="el-GR"/>
          </a:p>
        </p:txBody>
      </p:sp>
      <p:sp>
        <p:nvSpPr>
          <p:cNvPr id="5" name="Footer Placeholder 4"/>
          <p:cNvSpPr>
            <a:spLocks noGrp="1"/>
          </p:cNvSpPr>
          <p:nvPr>
            <p:ph type="ftr" sz="quarter" idx="11"/>
          </p:nvPr>
        </p:nvSpPr>
        <p:spPr/>
        <p:txBody>
          <a:bodyPr/>
          <a:lstStyle>
            <a:lvl1pPr>
              <a:defRPr/>
            </a:lvl1pPr>
          </a:lstStyle>
          <a:p>
            <a:endParaRPr lang="el-GR"/>
          </a:p>
        </p:txBody>
      </p:sp>
      <p:sp>
        <p:nvSpPr>
          <p:cNvPr id="6" name="Slide Number Placeholder 5"/>
          <p:cNvSpPr>
            <a:spLocks noGrp="1"/>
          </p:cNvSpPr>
          <p:nvPr>
            <p:ph type="sldNum" sz="quarter" idx="12"/>
          </p:nvPr>
        </p:nvSpPr>
        <p:spPr/>
        <p:txBody>
          <a:bodyPr/>
          <a:lstStyle>
            <a:lvl1pPr>
              <a:defRPr/>
            </a:lvl1pPr>
          </a:lstStyle>
          <a:p>
            <a:fld id="{7F2E9FE2-6209-4A78-BFD4-16CBA51EB39C}" type="slidenum">
              <a:rPr lang="el-GR"/>
              <a:pPr/>
              <a:t>‹#›</a:t>
            </a:fld>
            <a:endParaRPr lang="el-GR"/>
          </a:p>
        </p:txBody>
      </p:sp>
    </p:spTree>
  </p:cSld>
  <p:clrMapOvr>
    <a:masterClrMapping/>
  </p:clrMapOvr>
  <p:transition spd="slow" advClick="0">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l-G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l-GR"/>
          </a:p>
        </p:txBody>
      </p:sp>
      <p:sp>
        <p:nvSpPr>
          <p:cNvPr id="5" name="Footer Placeholder 4"/>
          <p:cNvSpPr>
            <a:spLocks noGrp="1"/>
          </p:cNvSpPr>
          <p:nvPr>
            <p:ph type="ftr" sz="quarter" idx="11"/>
          </p:nvPr>
        </p:nvSpPr>
        <p:spPr/>
        <p:txBody>
          <a:bodyPr/>
          <a:lstStyle>
            <a:lvl1pPr>
              <a:defRPr/>
            </a:lvl1pPr>
          </a:lstStyle>
          <a:p>
            <a:endParaRPr lang="el-GR"/>
          </a:p>
        </p:txBody>
      </p:sp>
      <p:sp>
        <p:nvSpPr>
          <p:cNvPr id="6" name="Slide Number Placeholder 5"/>
          <p:cNvSpPr>
            <a:spLocks noGrp="1"/>
          </p:cNvSpPr>
          <p:nvPr>
            <p:ph type="sldNum" sz="quarter" idx="12"/>
          </p:nvPr>
        </p:nvSpPr>
        <p:spPr/>
        <p:txBody>
          <a:bodyPr/>
          <a:lstStyle>
            <a:lvl1pPr>
              <a:defRPr/>
            </a:lvl1pPr>
          </a:lstStyle>
          <a:p>
            <a:fld id="{24D738F5-B86D-4172-80DA-160D9DFAB683}" type="slidenum">
              <a:rPr lang="el-GR"/>
              <a:pPr/>
              <a:t>‹#›</a:t>
            </a:fld>
            <a:endParaRPr lang="el-GR"/>
          </a:p>
        </p:txBody>
      </p:sp>
    </p:spTree>
  </p:cSld>
  <p:clrMapOvr>
    <a:masterClrMapping/>
  </p:clrMapOvr>
  <p:transition spd="slow" advClick="0">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4"/>
          <p:cNvSpPr>
            <a:spLocks noGrp="1"/>
          </p:cNvSpPr>
          <p:nvPr>
            <p:ph type="dt" sz="half" idx="10"/>
          </p:nvPr>
        </p:nvSpPr>
        <p:spPr/>
        <p:txBody>
          <a:bodyPr/>
          <a:lstStyle>
            <a:lvl1pPr>
              <a:defRPr/>
            </a:lvl1pPr>
          </a:lstStyle>
          <a:p>
            <a:endParaRPr lang="el-GR"/>
          </a:p>
        </p:txBody>
      </p:sp>
      <p:sp>
        <p:nvSpPr>
          <p:cNvPr id="6" name="Footer Placeholder 5"/>
          <p:cNvSpPr>
            <a:spLocks noGrp="1"/>
          </p:cNvSpPr>
          <p:nvPr>
            <p:ph type="ftr" sz="quarter" idx="11"/>
          </p:nvPr>
        </p:nvSpPr>
        <p:spPr/>
        <p:txBody>
          <a:bodyPr/>
          <a:lstStyle>
            <a:lvl1pPr>
              <a:defRPr/>
            </a:lvl1pPr>
          </a:lstStyle>
          <a:p>
            <a:endParaRPr lang="el-GR"/>
          </a:p>
        </p:txBody>
      </p:sp>
      <p:sp>
        <p:nvSpPr>
          <p:cNvPr id="7" name="Slide Number Placeholder 6"/>
          <p:cNvSpPr>
            <a:spLocks noGrp="1"/>
          </p:cNvSpPr>
          <p:nvPr>
            <p:ph type="sldNum" sz="quarter" idx="12"/>
          </p:nvPr>
        </p:nvSpPr>
        <p:spPr/>
        <p:txBody>
          <a:bodyPr/>
          <a:lstStyle>
            <a:lvl1pPr>
              <a:defRPr/>
            </a:lvl1pPr>
          </a:lstStyle>
          <a:p>
            <a:fld id="{2E7FC4F0-80D0-44A6-A6B9-F055F9187B55}" type="slidenum">
              <a:rPr lang="el-GR"/>
              <a:pPr/>
              <a:t>‹#›</a:t>
            </a:fld>
            <a:endParaRPr lang="el-GR"/>
          </a:p>
        </p:txBody>
      </p:sp>
    </p:spTree>
  </p:cSld>
  <p:clrMapOvr>
    <a:masterClrMapping/>
  </p:clrMapOvr>
  <p:transition spd="slow" advClick="0">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l-G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Date Placeholder 6"/>
          <p:cNvSpPr>
            <a:spLocks noGrp="1"/>
          </p:cNvSpPr>
          <p:nvPr>
            <p:ph type="dt" sz="half" idx="10"/>
          </p:nvPr>
        </p:nvSpPr>
        <p:spPr/>
        <p:txBody>
          <a:bodyPr/>
          <a:lstStyle>
            <a:lvl1pPr>
              <a:defRPr/>
            </a:lvl1pPr>
          </a:lstStyle>
          <a:p>
            <a:endParaRPr lang="el-GR"/>
          </a:p>
        </p:txBody>
      </p:sp>
      <p:sp>
        <p:nvSpPr>
          <p:cNvPr id="8" name="Footer Placeholder 7"/>
          <p:cNvSpPr>
            <a:spLocks noGrp="1"/>
          </p:cNvSpPr>
          <p:nvPr>
            <p:ph type="ftr" sz="quarter" idx="11"/>
          </p:nvPr>
        </p:nvSpPr>
        <p:spPr/>
        <p:txBody>
          <a:bodyPr/>
          <a:lstStyle>
            <a:lvl1pPr>
              <a:defRPr/>
            </a:lvl1pPr>
          </a:lstStyle>
          <a:p>
            <a:endParaRPr lang="el-GR"/>
          </a:p>
        </p:txBody>
      </p:sp>
      <p:sp>
        <p:nvSpPr>
          <p:cNvPr id="9" name="Slide Number Placeholder 8"/>
          <p:cNvSpPr>
            <a:spLocks noGrp="1"/>
          </p:cNvSpPr>
          <p:nvPr>
            <p:ph type="sldNum" sz="quarter" idx="12"/>
          </p:nvPr>
        </p:nvSpPr>
        <p:spPr/>
        <p:txBody>
          <a:bodyPr/>
          <a:lstStyle>
            <a:lvl1pPr>
              <a:defRPr/>
            </a:lvl1pPr>
          </a:lstStyle>
          <a:p>
            <a:fld id="{7AA6723C-DB17-4277-81E7-6F463C3C2910}" type="slidenum">
              <a:rPr lang="el-GR"/>
              <a:pPr/>
              <a:t>‹#›</a:t>
            </a:fld>
            <a:endParaRPr lang="el-GR"/>
          </a:p>
        </p:txBody>
      </p:sp>
    </p:spTree>
  </p:cSld>
  <p:clrMapOvr>
    <a:masterClrMapping/>
  </p:clrMapOvr>
  <p:transition spd="slow" advClick="0">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Date Placeholder 2"/>
          <p:cNvSpPr>
            <a:spLocks noGrp="1"/>
          </p:cNvSpPr>
          <p:nvPr>
            <p:ph type="dt" sz="half" idx="10"/>
          </p:nvPr>
        </p:nvSpPr>
        <p:spPr/>
        <p:txBody>
          <a:bodyPr/>
          <a:lstStyle>
            <a:lvl1pPr>
              <a:defRPr/>
            </a:lvl1pPr>
          </a:lstStyle>
          <a:p>
            <a:endParaRPr lang="el-GR"/>
          </a:p>
        </p:txBody>
      </p:sp>
      <p:sp>
        <p:nvSpPr>
          <p:cNvPr id="4" name="Footer Placeholder 3"/>
          <p:cNvSpPr>
            <a:spLocks noGrp="1"/>
          </p:cNvSpPr>
          <p:nvPr>
            <p:ph type="ftr" sz="quarter" idx="11"/>
          </p:nvPr>
        </p:nvSpPr>
        <p:spPr/>
        <p:txBody>
          <a:bodyPr/>
          <a:lstStyle>
            <a:lvl1pPr>
              <a:defRPr/>
            </a:lvl1pPr>
          </a:lstStyle>
          <a:p>
            <a:endParaRPr lang="el-GR"/>
          </a:p>
        </p:txBody>
      </p:sp>
      <p:sp>
        <p:nvSpPr>
          <p:cNvPr id="5" name="Slide Number Placeholder 4"/>
          <p:cNvSpPr>
            <a:spLocks noGrp="1"/>
          </p:cNvSpPr>
          <p:nvPr>
            <p:ph type="sldNum" sz="quarter" idx="12"/>
          </p:nvPr>
        </p:nvSpPr>
        <p:spPr/>
        <p:txBody>
          <a:bodyPr/>
          <a:lstStyle>
            <a:lvl1pPr>
              <a:defRPr/>
            </a:lvl1pPr>
          </a:lstStyle>
          <a:p>
            <a:fld id="{46D10A32-1B96-4F1E-8D17-428410B6F24C}" type="slidenum">
              <a:rPr lang="el-GR"/>
              <a:pPr/>
              <a:t>‹#›</a:t>
            </a:fld>
            <a:endParaRPr lang="el-GR"/>
          </a:p>
        </p:txBody>
      </p:sp>
    </p:spTree>
  </p:cSld>
  <p:clrMapOvr>
    <a:masterClrMapping/>
  </p:clrMapOvr>
  <p:transition spd="slow" advClick="0">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l-GR"/>
          </a:p>
        </p:txBody>
      </p:sp>
      <p:sp>
        <p:nvSpPr>
          <p:cNvPr id="3" name="Footer Placeholder 2"/>
          <p:cNvSpPr>
            <a:spLocks noGrp="1"/>
          </p:cNvSpPr>
          <p:nvPr>
            <p:ph type="ftr" sz="quarter" idx="11"/>
          </p:nvPr>
        </p:nvSpPr>
        <p:spPr/>
        <p:txBody>
          <a:bodyPr/>
          <a:lstStyle>
            <a:lvl1pPr>
              <a:defRPr/>
            </a:lvl1pPr>
          </a:lstStyle>
          <a:p>
            <a:endParaRPr lang="el-GR"/>
          </a:p>
        </p:txBody>
      </p:sp>
      <p:sp>
        <p:nvSpPr>
          <p:cNvPr id="4" name="Slide Number Placeholder 3"/>
          <p:cNvSpPr>
            <a:spLocks noGrp="1"/>
          </p:cNvSpPr>
          <p:nvPr>
            <p:ph type="sldNum" sz="quarter" idx="12"/>
          </p:nvPr>
        </p:nvSpPr>
        <p:spPr/>
        <p:txBody>
          <a:bodyPr/>
          <a:lstStyle>
            <a:lvl1pPr>
              <a:defRPr/>
            </a:lvl1pPr>
          </a:lstStyle>
          <a:p>
            <a:fld id="{696F3952-E8F9-4DB5-A6AB-5CAF4D7D241F}" type="slidenum">
              <a:rPr lang="el-GR"/>
              <a:pPr/>
              <a:t>‹#›</a:t>
            </a:fld>
            <a:endParaRPr lang="el-GR"/>
          </a:p>
        </p:txBody>
      </p:sp>
    </p:spTree>
  </p:cSld>
  <p:clrMapOvr>
    <a:masterClrMapping/>
  </p:clrMapOvr>
  <p:transition spd="slow" advClick="0">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l-G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l-GR"/>
          </a:p>
        </p:txBody>
      </p:sp>
      <p:sp>
        <p:nvSpPr>
          <p:cNvPr id="6" name="Footer Placeholder 5"/>
          <p:cNvSpPr>
            <a:spLocks noGrp="1"/>
          </p:cNvSpPr>
          <p:nvPr>
            <p:ph type="ftr" sz="quarter" idx="11"/>
          </p:nvPr>
        </p:nvSpPr>
        <p:spPr/>
        <p:txBody>
          <a:bodyPr/>
          <a:lstStyle>
            <a:lvl1pPr>
              <a:defRPr/>
            </a:lvl1pPr>
          </a:lstStyle>
          <a:p>
            <a:endParaRPr lang="el-GR"/>
          </a:p>
        </p:txBody>
      </p:sp>
      <p:sp>
        <p:nvSpPr>
          <p:cNvPr id="7" name="Slide Number Placeholder 6"/>
          <p:cNvSpPr>
            <a:spLocks noGrp="1"/>
          </p:cNvSpPr>
          <p:nvPr>
            <p:ph type="sldNum" sz="quarter" idx="12"/>
          </p:nvPr>
        </p:nvSpPr>
        <p:spPr/>
        <p:txBody>
          <a:bodyPr/>
          <a:lstStyle>
            <a:lvl1pPr>
              <a:defRPr/>
            </a:lvl1pPr>
          </a:lstStyle>
          <a:p>
            <a:fld id="{62433B1A-48B6-43AA-AC53-A6132613845D}" type="slidenum">
              <a:rPr lang="el-GR"/>
              <a:pPr/>
              <a:t>‹#›</a:t>
            </a:fld>
            <a:endParaRPr lang="el-GR"/>
          </a:p>
        </p:txBody>
      </p:sp>
    </p:spTree>
  </p:cSld>
  <p:clrMapOvr>
    <a:masterClrMapping/>
  </p:clrMapOvr>
  <p:transition spd="slow" advClick="0">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l-G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l-GR"/>
          </a:p>
        </p:txBody>
      </p:sp>
      <p:sp>
        <p:nvSpPr>
          <p:cNvPr id="6" name="Footer Placeholder 5"/>
          <p:cNvSpPr>
            <a:spLocks noGrp="1"/>
          </p:cNvSpPr>
          <p:nvPr>
            <p:ph type="ftr" sz="quarter" idx="11"/>
          </p:nvPr>
        </p:nvSpPr>
        <p:spPr/>
        <p:txBody>
          <a:bodyPr/>
          <a:lstStyle>
            <a:lvl1pPr>
              <a:defRPr/>
            </a:lvl1pPr>
          </a:lstStyle>
          <a:p>
            <a:endParaRPr lang="el-GR"/>
          </a:p>
        </p:txBody>
      </p:sp>
      <p:sp>
        <p:nvSpPr>
          <p:cNvPr id="7" name="Slide Number Placeholder 6"/>
          <p:cNvSpPr>
            <a:spLocks noGrp="1"/>
          </p:cNvSpPr>
          <p:nvPr>
            <p:ph type="sldNum" sz="quarter" idx="12"/>
          </p:nvPr>
        </p:nvSpPr>
        <p:spPr/>
        <p:txBody>
          <a:bodyPr/>
          <a:lstStyle>
            <a:lvl1pPr>
              <a:defRPr/>
            </a:lvl1pPr>
          </a:lstStyle>
          <a:p>
            <a:fld id="{3F13D6D7-C86A-405C-9F49-801D0D96988B}" type="slidenum">
              <a:rPr lang="el-GR"/>
              <a:pPr/>
              <a:t>‹#›</a:t>
            </a:fld>
            <a:endParaRPr lang="el-GR"/>
          </a:p>
        </p:txBody>
      </p:sp>
    </p:spTree>
  </p:cSld>
  <p:clrMapOvr>
    <a:masterClrMapping/>
  </p:clrMapOvr>
  <p:transition spd="slow" advClick="0">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endParaRPr lang="el-GR"/>
          </a:p>
        </p:txBody>
      </p:sp>
      <p:sp>
        <p:nvSpPr>
          <p:cNvPr id="5" name="Footer Placeholder 4"/>
          <p:cNvSpPr>
            <a:spLocks noGrp="1"/>
          </p:cNvSpPr>
          <p:nvPr>
            <p:ph type="ftr" sz="quarter" idx="11"/>
          </p:nvPr>
        </p:nvSpPr>
        <p:spPr/>
        <p:txBody>
          <a:bodyPr/>
          <a:lstStyle>
            <a:lvl1pPr>
              <a:defRPr/>
            </a:lvl1pPr>
          </a:lstStyle>
          <a:p>
            <a:endParaRPr lang="el-GR"/>
          </a:p>
        </p:txBody>
      </p:sp>
      <p:sp>
        <p:nvSpPr>
          <p:cNvPr id="6" name="Slide Number Placeholder 5"/>
          <p:cNvSpPr>
            <a:spLocks noGrp="1"/>
          </p:cNvSpPr>
          <p:nvPr>
            <p:ph type="sldNum" sz="quarter" idx="12"/>
          </p:nvPr>
        </p:nvSpPr>
        <p:spPr/>
        <p:txBody>
          <a:bodyPr/>
          <a:lstStyle>
            <a:lvl1pPr>
              <a:defRPr/>
            </a:lvl1pPr>
          </a:lstStyle>
          <a:p>
            <a:fld id="{E3467090-3F8C-4FDB-B51F-A5E038FD0478}" type="slidenum">
              <a:rPr lang="el-GR"/>
              <a:pPr/>
              <a:t>‹#›</a:t>
            </a:fld>
            <a:endParaRPr lang="el-GR"/>
          </a:p>
        </p:txBody>
      </p:sp>
    </p:spTree>
  </p:cSld>
  <p:clrMapOvr>
    <a:masterClrMapping/>
  </p:clrMapOvr>
  <p:transition spd="slow" advClick="0">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lvl1pPr>
              <a:defRPr/>
            </a:lvl1pPr>
          </a:lstStyle>
          <a:p>
            <a:endParaRPr lang="el-GR"/>
          </a:p>
        </p:txBody>
      </p:sp>
      <p:sp>
        <p:nvSpPr>
          <p:cNvPr id="5" name="Footer Placeholder 4"/>
          <p:cNvSpPr>
            <a:spLocks noGrp="1"/>
          </p:cNvSpPr>
          <p:nvPr>
            <p:ph type="ftr" sz="quarter" idx="11"/>
          </p:nvPr>
        </p:nvSpPr>
        <p:spPr/>
        <p:txBody>
          <a:bodyPr/>
          <a:lstStyle>
            <a:lvl1pPr>
              <a:defRPr/>
            </a:lvl1pPr>
          </a:lstStyle>
          <a:p>
            <a:endParaRPr lang="el-GR"/>
          </a:p>
        </p:txBody>
      </p:sp>
      <p:sp>
        <p:nvSpPr>
          <p:cNvPr id="6" name="Slide Number Placeholder 5"/>
          <p:cNvSpPr>
            <a:spLocks noGrp="1"/>
          </p:cNvSpPr>
          <p:nvPr>
            <p:ph type="sldNum" sz="quarter" idx="12"/>
          </p:nvPr>
        </p:nvSpPr>
        <p:spPr/>
        <p:txBody>
          <a:bodyPr/>
          <a:lstStyle>
            <a:lvl1pPr>
              <a:defRPr/>
            </a:lvl1pPr>
          </a:lstStyle>
          <a:p>
            <a:fld id="{5026EDD3-6E25-4714-9514-0BBD01891560}" type="slidenum">
              <a:rPr lang="el-GR"/>
              <a:pPr/>
              <a:t>‹#›</a:t>
            </a:fld>
            <a:endParaRPr lang="el-GR"/>
          </a:p>
        </p:txBody>
      </p:sp>
    </p:spTree>
  </p:cSld>
  <p:clrMapOvr>
    <a:masterClrMapping/>
  </p:clrMapOvr>
  <p:transition spd="slow" advClick="0">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l-GR"/>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l-GR"/>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l-GR"/>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4968A01F-0F94-4BC4-87E0-0EC629765718}" type="slidenum">
              <a:rPr lang="el-GR"/>
              <a:pPr/>
              <a:t>‹#›</a:t>
            </a:fld>
            <a:endParaRPr lang="el-GR"/>
          </a:p>
        </p:txBody>
      </p:sp>
    </p:spTree>
  </p:cSld>
  <p:clrMapOvr>
    <a:masterClrMapping/>
  </p:clrMapOvr>
  <p:transition spd="slow" advClick="0">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l-GR" smtClean="0"/>
              <a:t>Κάντε κλικ για επεξεργασία του τίτλου</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endParaRPr lang="el-G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l-G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D360D6C-CDAF-4850-B788-F50AC84B4D62}" type="slidenum">
              <a:rPr lang="el-GR"/>
              <a:pPr/>
              <a:t>‹#›</a:t>
            </a:fld>
            <a:endParaRPr lang="el-G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p:wipe dir="r"/>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2.png"/><Relationship Id="rId7"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 Target="slide18.xml"/><Relationship Id="rId7" Type="http://schemas.openxmlformats.org/officeDocument/2006/relationships/image" Target="../media/image5.png"/><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66.xml"/><Relationship Id="rId5" Type="http://schemas.openxmlformats.org/officeDocument/2006/relationships/slide" Target="slide32.xml"/><Relationship Id="rId4" Type="http://schemas.openxmlformats.org/officeDocument/2006/relationships/slide" Target="slide2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9.png"/><Relationship Id="rId18" Type="http://schemas.openxmlformats.org/officeDocument/2006/relationships/slide" Target="slide2.xml"/><Relationship Id="rId26" Type="http://schemas.openxmlformats.org/officeDocument/2006/relationships/slide" Target="slide14.xml"/><Relationship Id="rId3" Type="http://schemas.openxmlformats.org/officeDocument/2006/relationships/image" Target="../media/image2.png"/><Relationship Id="rId21" Type="http://schemas.openxmlformats.org/officeDocument/2006/relationships/image" Target="../media/image12.png"/><Relationship Id="rId7" Type="http://schemas.openxmlformats.org/officeDocument/2006/relationships/image" Target="../media/image6.png"/><Relationship Id="rId12" Type="http://schemas.openxmlformats.org/officeDocument/2006/relationships/slide" Target="slide6.xml"/><Relationship Id="rId17" Type="http://schemas.openxmlformats.org/officeDocument/2006/relationships/image" Target="../media/image11.png"/><Relationship Id="rId25" Type="http://schemas.openxmlformats.org/officeDocument/2006/relationships/image" Target="../media/image14.png"/><Relationship Id="rId33" Type="http://schemas.openxmlformats.org/officeDocument/2006/relationships/image" Target="../media/image18.png"/><Relationship Id="rId2" Type="http://schemas.openxmlformats.org/officeDocument/2006/relationships/image" Target="../media/image1.png"/><Relationship Id="rId16" Type="http://schemas.openxmlformats.org/officeDocument/2006/relationships/slide" Target="slide5.xml"/><Relationship Id="rId20" Type="http://schemas.openxmlformats.org/officeDocument/2006/relationships/slide" Target="slide12.xml"/><Relationship Id="rId29"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image" Target="../media/image8.png"/><Relationship Id="rId24" Type="http://schemas.openxmlformats.org/officeDocument/2006/relationships/slide" Target="slide13.xml"/><Relationship Id="rId32" Type="http://schemas.openxmlformats.org/officeDocument/2006/relationships/slide" Target="slide10.xml"/><Relationship Id="rId5" Type="http://schemas.openxmlformats.org/officeDocument/2006/relationships/image" Target="../media/image4.png"/><Relationship Id="rId15" Type="http://schemas.openxmlformats.org/officeDocument/2006/relationships/image" Target="../media/image10.png"/><Relationship Id="rId23" Type="http://schemas.openxmlformats.org/officeDocument/2006/relationships/image" Target="../media/image13.png"/><Relationship Id="rId28" Type="http://schemas.openxmlformats.org/officeDocument/2006/relationships/slide" Target="slide15.xml"/><Relationship Id="rId10" Type="http://schemas.openxmlformats.org/officeDocument/2006/relationships/slide" Target="slide8.xml"/><Relationship Id="rId19" Type="http://schemas.openxmlformats.org/officeDocument/2006/relationships/image" Target="../media/image5.png"/><Relationship Id="rId31" Type="http://schemas.openxmlformats.org/officeDocument/2006/relationships/image" Target="../media/image17.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slide" Target="slide7.xml"/><Relationship Id="rId22" Type="http://schemas.openxmlformats.org/officeDocument/2006/relationships/slide" Target="slide17.xml"/><Relationship Id="rId27" Type="http://schemas.openxmlformats.org/officeDocument/2006/relationships/image" Target="../media/image15.png"/><Relationship Id="rId30" Type="http://schemas.openxmlformats.org/officeDocument/2006/relationships/slide" Target="slide16.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slide" Target="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Layout" Target="../slideLayouts/slideLayout4.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audio" Target="file:///L:\Personal%20Data\My%20Folders\&#960;&#955;&#951;&#961;&#959;&#966;&#959;&#961;&#953;&#954;&#942;\2H%20&#916;&#953;&#951;&#956;&#949;&#961;&#943;&#948;&#945;\&#934;&#940;&#954;&#949;&#955;&#959;&#962;%20&#960;&#945;&#961;&#959;&#965;&#963;&#943;&#945;&#963;&#951;&#962;\PP2007\kemal.mp3" TargetMode="Externa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3.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7.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56" Type="http://schemas.openxmlformats.org/officeDocument/2006/relationships/image" Target="../media/image19.png"/><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notesSlide" Target="../notesSlides/notesSlide1.xml"/></Relationships>
</file>

<file path=ppt/slides/_rels/slide19.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5.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4.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20.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2.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2.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21.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9.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6.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22.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4.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3.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23.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3" Type="http://schemas.openxmlformats.org/officeDocument/2006/relationships/slide" Target="slide22.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slide" Target="slide2.xml"/><Relationship Id="rId12" Type="http://schemas.openxmlformats.org/officeDocument/2006/relationships/slide" Target="slide21.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4.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5.xml"/><Relationship Id="rId11" Type="http://schemas.openxmlformats.org/officeDocument/2006/relationships/slide" Target="slide20.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3.png"/><Relationship Id="rId15" Type="http://schemas.openxmlformats.org/officeDocument/2006/relationships/slide" Target="slide24.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19.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7.xml"/><Relationship Id="rId9" Type="http://schemas.openxmlformats.org/officeDocument/2006/relationships/slide" Target="slide18.xml"/><Relationship Id="rId14" Type="http://schemas.openxmlformats.org/officeDocument/2006/relationships/slide" Target="slide23.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image" Target="../media/image5.png"/><Relationship Id="rId51" Type="http://schemas.openxmlformats.org/officeDocument/2006/relationships/slide" Target="slide61.xml"/><Relationship Id="rId3" Type="http://schemas.openxmlformats.org/officeDocument/2006/relationships/image" Target="../media/image15.png"/></Relationships>
</file>

<file path=ppt/slides/_rels/slide25.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2.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0.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3.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19.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7.xml"/><Relationship Id="rId9" Type="http://schemas.openxmlformats.org/officeDocument/2006/relationships/slide" Target="slide21.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2.png"/></Relationships>
</file>

<file path=ppt/slides/_rels/slide26.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0.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3.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19.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7.xml"/><Relationship Id="rId9" Type="http://schemas.openxmlformats.org/officeDocument/2006/relationships/slide" Target="slide21.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0.png"/></Relationships>
</file>

<file path=ppt/slides/_rels/slide27.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8.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8.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28.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3.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0.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3.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19.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7.xml"/><Relationship Id="rId9" Type="http://schemas.openxmlformats.org/officeDocument/2006/relationships/slide" Target="slide21.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4.png"/></Relationships>
</file>

<file path=ppt/slides/_rels/slide29.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30.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31.xml.rels><?xml version="1.0" encoding="UTF-8" standalone="yes"?>
<Relationships xmlns="http://schemas.openxmlformats.org/package/2006/relationships"><Relationship Id="rId13" Type="http://schemas.openxmlformats.org/officeDocument/2006/relationships/slide" Target="slide22.xml"/><Relationship Id="rId18" Type="http://schemas.openxmlformats.org/officeDocument/2006/relationships/slide" Target="slide27.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0.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slide" Target="slide2.xml"/><Relationship Id="rId12" Type="http://schemas.openxmlformats.org/officeDocument/2006/relationships/slide" Target="slide21.xml"/><Relationship Id="rId17" Type="http://schemas.openxmlformats.org/officeDocument/2006/relationships/slide" Target="slide26.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5.xml"/><Relationship Id="rId20" Type="http://schemas.openxmlformats.org/officeDocument/2006/relationships/slide" Target="slide29.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32.xml"/><Relationship Id="rId11" Type="http://schemas.openxmlformats.org/officeDocument/2006/relationships/slide" Target="slide20.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4.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19.xml"/><Relationship Id="rId19" Type="http://schemas.openxmlformats.org/officeDocument/2006/relationships/slide" Target="slide28.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8.xml"/><Relationship Id="rId14" Type="http://schemas.openxmlformats.org/officeDocument/2006/relationships/slide" Target="slide23.xml"/><Relationship Id="rId22" Type="http://schemas.openxmlformats.org/officeDocument/2006/relationships/slide" Target="slide31.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image" Target="../media/image5.png"/><Relationship Id="rId51" Type="http://schemas.openxmlformats.org/officeDocument/2006/relationships/slide" Target="slide61.xml"/><Relationship Id="rId3" Type="http://schemas.openxmlformats.org/officeDocument/2006/relationships/image" Target="../media/image13.png"/></Relationships>
</file>

<file path=ppt/slides/_rels/slide32.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33.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34.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21.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0.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19.xml"/><Relationship Id="rId51" Type="http://schemas.openxmlformats.org/officeDocument/2006/relationships/slide" Target="slide63.xml"/></Relationships>
</file>

<file path=ppt/slides/_rels/slide35.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36.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8.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0.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37.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38.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4.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3.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39.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40.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41.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42.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6.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5.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43.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44.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45.xml.rels><?xml version="1.0" encoding="UTF-8" standalone="yes"?>
<Relationships xmlns="http://schemas.openxmlformats.org/package/2006/relationships"><Relationship Id="rId13" Type="http://schemas.openxmlformats.org/officeDocument/2006/relationships/slide" Target="slide20.xml"/><Relationship Id="rId18" Type="http://schemas.openxmlformats.org/officeDocument/2006/relationships/slide" Target="slide26.xml"/><Relationship Id="rId26" Type="http://schemas.openxmlformats.org/officeDocument/2006/relationships/slide" Target="slide34.xml"/><Relationship Id="rId39" Type="http://schemas.openxmlformats.org/officeDocument/2006/relationships/slide" Target="slide47.xml"/><Relationship Id="rId21" Type="http://schemas.openxmlformats.org/officeDocument/2006/relationships/slide" Target="slide29.xml"/><Relationship Id="rId34" Type="http://schemas.openxmlformats.org/officeDocument/2006/relationships/slide" Target="slide42.xml"/><Relationship Id="rId42" Type="http://schemas.openxmlformats.org/officeDocument/2006/relationships/slide" Target="slide50.xml"/><Relationship Id="rId47" Type="http://schemas.openxmlformats.org/officeDocument/2006/relationships/slide" Target="slide55.xml"/><Relationship Id="rId50" Type="http://schemas.openxmlformats.org/officeDocument/2006/relationships/slide" Target="slide58.xml"/><Relationship Id="rId55" Type="http://schemas.openxmlformats.org/officeDocument/2006/relationships/slide" Target="slide63.xml"/><Relationship Id="rId7" Type="http://schemas.openxmlformats.org/officeDocument/2006/relationships/image" Target="../media/image12.png"/><Relationship Id="rId12" Type="http://schemas.openxmlformats.org/officeDocument/2006/relationships/slide" Target="slide19.xml"/><Relationship Id="rId17" Type="http://schemas.openxmlformats.org/officeDocument/2006/relationships/slide" Target="slide25.xml"/><Relationship Id="rId25" Type="http://schemas.openxmlformats.org/officeDocument/2006/relationships/slide" Target="slide33.xml"/><Relationship Id="rId33" Type="http://schemas.openxmlformats.org/officeDocument/2006/relationships/slide" Target="slide41.xml"/><Relationship Id="rId38" Type="http://schemas.openxmlformats.org/officeDocument/2006/relationships/slide" Target="slide46.xml"/><Relationship Id="rId46" Type="http://schemas.openxmlformats.org/officeDocument/2006/relationships/slide" Target="slide54.xml"/><Relationship Id="rId2" Type="http://schemas.openxmlformats.org/officeDocument/2006/relationships/slide" Target="slide17.xml"/><Relationship Id="rId16" Type="http://schemas.openxmlformats.org/officeDocument/2006/relationships/slide" Target="slide24.xml"/><Relationship Id="rId20" Type="http://schemas.openxmlformats.org/officeDocument/2006/relationships/slide" Target="slide28.xml"/><Relationship Id="rId29" Type="http://schemas.openxmlformats.org/officeDocument/2006/relationships/slide" Target="slide37.xml"/><Relationship Id="rId41" Type="http://schemas.openxmlformats.org/officeDocument/2006/relationships/slide" Target="slide49.xml"/><Relationship Id="rId54" Type="http://schemas.openxmlformats.org/officeDocument/2006/relationships/slide" Target="slide62.xml"/><Relationship Id="rId1" Type="http://schemas.openxmlformats.org/officeDocument/2006/relationships/slideLayout" Target="../slideLayouts/slideLayout2.xml"/><Relationship Id="rId6" Type="http://schemas.openxmlformats.org/officeDocument/2006/relationships/slide" Target="slide12.xml"/><Relationship Id="rId11" Type="http://schemas.openxmlformats.org/officeDocument/2006/relationships/slide" Target="slide21.xml"/><Relationship Id="rId24" Type="http://schemas.openxmlformats.org/officeDocument/2006/relationships/slide" Target="slide32.xml"/><Relationship Id="rId32" Type="http://schemas.openxmlformats.org/officeDocument/2006/relationships/slide" Target="slide40.xml"/><Relationship Id="rId37" Type="http://schemas.openxmlformats.org/officeDocument/2006/relationships/slide" Target="slide45.xml"/><Relationship Id="rId40" Type="http://schemas.openxmlformats.org/officeDocument/2006/relationships/slide" Target="slide48.xml"/><Relationship Id="rId45" Type="http://schemas.openxmlformats.org/officeDocument/2006/relationships/slide" Target="slide53.xml"/><Relationship Id="rId53" Type="http://schemas.openxmlformats.org/officeDocument/2006/relationships/slide" Target="slide61.xml"/><Relationship Id="rId5" Type="http://schemas.openxmlformats.org/officeDocument/2006/relationships/image" Target="../media/image16.png"/><Relationship Id="rId15" Type="http://schemas.openxmlformats.org/officeDocument/2006/relationships/slide" Target="slide23.xml"/><Relationship Id="rId23" Type="http://schemas.openxmlformats.org/officeDocument/2006/relationships/slide" Target="slide31.xml"/><Relationship Id="rId28" Type="http://schemas.openxmlformats.org/officeDocument/2006/relationships/slide" Target="slide36.xml"/><Relationship Id="rId36" Type="http://schemas.openxmlformats.org/officeDocument/2006/relationships/slide" Target="slide44.xml"/><Relationship Id="rId49" Type="http://schemas.openxmlformats.org/officeDocument/2006/relationships/slide" Target="slide57.xml"/><Relationship Id="rId57" Type="http://schemas.openxmlformats.org/officeDocument/2006/relationships/slide" Target="slide65.xml"/><Relationship Id="rId10" Type="http://schemas.openxmlformats.org/officeDocument/2006/relationships/slide" Target="slide18.xml"/><Relationship Id="rId19" Type="http://schemas.openxmlformats.org/officeDocument/2006/relationships/slide" Target="slide27.xml"/><Relationship Id="rId31" Type="http://schemas.openxmlformats.org/officeDocument/2006/relationships/slide" Target="slide39.xml"/><Relationship Id="rId44" Type="http://schemas.openxmlformats.org/officeDocument/2006/relationships/slide" Target="slide52.xml"/><Relationship Id="rId52" Type="http://schemas.openxmlformats.org/officeDocument/2006/relationships/slide" Target="slide60.xml"/><Relationship Id="rId4" Type="http://schemas.openxmlformats.org/officeDocument/2006/relationships/slide" Target="slide15.xml"/><Relationship Id="rId9" Type="http://schemas.openxmlformats.org/officeDocument/2006/relationships/image" Target="../media/image5.png"/><Relationship Id="rId14" Type="http://schemas.openxmlformats.org/officeDocument/2006/relationships/slide" Target="slide22.xml"/><Relationship Id="rId22" Type="http://schemas.openxmlformats.org/officeDocument/2006/relationships/slide" Target="slide30.xml"/><Relationship Id="rId27" Type="http://schemas.openxmlformats.org/officeDocument/2006/relationships/slide" Target="slide35.xml"/><Relationship Id="rId30" Type="http://schemas.openxmlformats.org/officeDocument/2006/relationships/slide" Target="slide38.xml"/><Relationship Id="rId35" Type="http://schemas.openxmlformats.org/officeDocument/2006/relationships/slide" Target="slide43.xml"/><Relationship Id="rId43" Type="http://schemas.openxmlformats.org/officeDocument/2006/relationships/slide" Target="slide51.xml"/><Relationship Id="rId48" Type="http://schemas.openxmlformats.org/officeDocument/2006/relationships/slide" Target="slide56.xml"/><Relationship Id="rId56" Type="http://schemas.openxmlformats.org/officeDocument/2006/relationships/slide" Target="slide64.xml"/><Relationship Id="rId8" Type="http://schemas.openxmlformats.org/officeDocument/2006/relationships/slide" Target="slide2.xml"/><Relationship Id="rId51" Type="http://schemas.openxmlformats.org/officeDocument/2006/relationships/slide" Target="slide59.xml"/><Relationship Id="rId3" Type="http://schemas.openxmlformats.org/officeDocument/2006/relationships/image" Target="../media/image13.png"/></Relationships>
</file>

<file path=ppt/slides/_rels/slide46.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6.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5.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47.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6.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5.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48.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6.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5.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49.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50.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4.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3.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51.xml.rels><?xml version="1.0" encoding="UTF-8" standalone="yes"?>
<Relationships xmlns="http://schemas.openxmlformats.org/package/2006/relationships"><Relationship Id="rId13" Type="http://schemas.openxmlformats.org/officeDocument/2006/relationships/slide" Target="slide21.xml"/><Relationship Id="rId18" Type="http://schemas.openxmlformats.org/officeDocument/2006/relationships/slide" Target="slide26.xml"/><Relationship Id="rId26" Type="http://schemas.openxmlformats.org/officeDocument/2006/relationships/slide" Target="slide34.xml"/><Relationship Id="rId39" Type="http://schemas.openxmlformats.org/officeDocument/2006/relationships/slide" Target="slide47.xml"/><Relationship Id="rId21" Type="http://schemas.openxmlformats.org/officeDocument/2006/relationships/slide" Target="slide29.xml"/><Relationship Id="rId34" Type="http://schemas.openxmlformats.org/officeDocument/2006/relationships/slide" Target="slide42.xml"/><Relationship Id="rId42" Type="http://schemas.openxmlformats.org/officeDocument/2006/relationships/slide" Target="slide50.xml"/><Relationship Id="rId47" Type="http://schemas.openxmlformats.org/officeDocument/2006/relationships/slide" Target="slide55.xml"/><Relationship Id="rId50" Type="http://schemas.openxmlformats.org/officeDocument/2006/relationships/slide" Target="slide58.xml"/><Relationship Id="rId55" Type="http://schemas.openxmlformats.org/officeDocument/2006/relationships/slide" Target="slide63.xml"/><Relationship Id="rId7" Type="http://schemas.openxmlformats.org/officeDocument/2006/relationships/image" Target="../media/image11.png"/><Relationship Id="rId12" Type="http://schemas.openxmlformats.org/officeDocument/2006/relationships/slide" Target="slide20.xml"/><Relationship Id="rId17" Type="http://schemas.openxmlformats.org/officeDocument/2006/relationships/slide" Target="slide25.xml"/><Relationship Id="rId25" Type="http://schemas.openxmlformats.org/officeDocument/2006/relationships/slide" Target="slide33.xml"/><Relationship Id="rId33" Type="http://schemas.openxmlformats.org/officeDocument/2006/relationships/slide" Target="slide41.xml"/><Relationship Id="rId38" Type="http://schemas.openxmlformats.org/officeDocument/2006/relationships/slide" Target="slide46.xml"/><Relationship Id="rId46" Type="http://schemas.openxmlformats.org/officeDocument/2006/relationships/slide" Target="slide54.xml"/><Relationship Id="rId2" Type="http://schemas.openxmlformats.org/officeDocument/2006/relationships/slide" Target="slide17.xml"/><Relationship Id="rId16" Type="http://schemas.openxmlformats.org/officeDocument/2006/relationships/slide" Target="slide24.xml"/><Relationship Id="rId20" Type="http://schemas.openxmlformats.org/officeDocument/2006/relationships/slide" Target="slide28.xml"/><Relationship Id="rId29" Type="http://schemas.openxmlformats.org/officeDocument/2006/relationships/slide" Target="slide37.xml"/><Relationship Id="rId41" Type="http://schemas.openxmlformats.org/officeDocument/2006/relationships/slide" Target="slide49.xml"/><Relationship Id="rId54" Type="http://schemas.openxmlformats.org/officeDocument/2006/relationships/slide" Target="slide62.xml"/><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slide" Target="slide19.xml"/><Relationship Id="rId24" Type="http://schemas.openxmlformats.org/officeDocument/2006/relationships/slide" Target="slide32.xml"/><Relationship Id="rId32" Type="http://schemas.openxmlformats.org/officeDocument/2006/relationships/slide" Target="slide40.xml"/><Relationship Id="rId37" Type="http://schemas.openxmlformats.org/officeDocument/2006/relationships/slide" Target="slide45.xml"/><Relationship Id="rId40" Type="http://schemas.openxmlformats.org/officeDocument/2006/relationships/slide" Target="slide48.xml"/><Relationship Id="rId45" Type="http://schemas.openxmlformats.org/officeDocument/2006/relationships/slide" Target="slide53.xml"/><Relationship Id="rId53" Type="http://schemas.openxmlformats.org/officeDocument/2006/relationships/slide" Target="slide61.xml"/><Relationship Id="rId5" Type="http://schemas.openxmlformats.org/officeDocument/2006/relationships/image" Target="../media/image14.png"/><Relationship Id="rId15" Type="http://schemas.openxmlformats.org/officeDocument/2006/relationships/slide" Target="slide23.xml"/><Relationship Id="rId23" Type="http://schemas.openxmlformats.org/officeDocument/2006/relationships/slide" Target="slide31.xml"/><Relationship Id="rId28" Type="http://schemas.openxmlformats.org/officeDocument/2006/relationships/slide" Target="slide36.xml"/><Relationship Id="rId36" Type="http://schemas.openxmlformats.org/officeDocument/2006/relationships/slide" Target="slide44.xml"/><Relationship Id="rId49" Type="http://schemas.openxmlformats.org/officeDocument/2006/relationships/slide" Target="slide57.xml"/><Relationship Id="rId57" Type="http://schemas.openxmlformats.org/officeDocument/2006/relationships/slide" Target="slide65.xml"/><Relationship Id="rId10" Type="http://schemas.openxmlformats.org/officeDocument/2006/relationships/slide" Target="slide18.xml"/><Relationship Id="rId19" Type="http://schemas.openxmlformats.org/officeDocument/2006/relationships/slide" Target="slide27.xml"/><Relationship Id="rId31" Type="http://schemas.openxmlformats.org/officeDocument/2006/relationships/slide" Target="slide39.xml"/><Relationship Id="rId44" Type="http://schemas.openxmlformats.org/officeDocument/2006/relationships/slide" Target="slide52.xml"/><Relationship Id="rId52" Type="http://schemas.openxmlformats.org/officeDocument/2006/relationships/slide" Target="slide60.xml"/><Relationship Id="rId4" Type="http://schemas.openxmlformats.org/officeDocument/2006/relationships/slide" Target="slide13.xml"/><Relationship Id="rId9" Type="http://schemas.openxmlformats.org/officeDocument/2006/relationships/image" Target="../media/image5.png"/><Relationship Id="rId14" Type="http://schemas.openxmlformats.org/officeDocument/2006/relationships/slide" Target="slide22.xml"/><Relationship Id="rId22" Type="http://schemas.openxmlformats.org/officeDocument/2006/relationships/slide" Target="slide30.xml"/><Relationship Id="rId27" Type="http://schemas.openxmlformats.org/officeDocument/2006/relationships/slide" Target="slide35.xml"/><Relationship Id="rId30" Type="http://schemas.openxmlformats.org/officeDocument/2006/relationships/slide" Target="slide38.xml"/><Relationship Id="rId35" Type="http://schemas.openxmlformats.org/officeDocument/2006/relationships/slide" Target="slide43.xml"/><Relationship Id="rId43" Type="http://schemas.openxmlformats.org/officeDocument/2006/relationships/slide" Target="slide51.xml"/><Relationship Id="rId48" Type="http://schemas.openxmlformats.org/officeDocument/2006/relationships/slide" Target="slide56.xml"/><Relationship Id="rId56" Type="http://schemas.openxmlformats.org/officeDocument/2006/relationships/slide" Target="slide64.xml"/><Relationship Id="rId8" Type="http://schemas.openxmlformats.org/officeDocument/2006/relationships/slide" Target="slide2.xml"/><Relationship Id="rId51" Type="http://schemas.openxmlformats.org/officeDocument/2006/relationships/slide" Target="slide59.xml"/><Relationship Id="rId3" Type="http://schemas.openxmlformats.org/officeDocument/2006/relationships/image" Target="../media/image13.png"/></Relationships>
</file>

<file path=ppt/slides/_rels/slide52.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0.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19.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21.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53.xml.rels><?xml version="1.0" encoding="UTF-8" standalone="yes"?>
<Relationships xmlns="http://schemas.openxmlformats.org/package/2006/relationships"><Relationship Id="rId13" Type="http://schemas.openxmlformats.org/officeDocument/2006/relationships/slide" Target="slide21.xml"/><Relationship Id="rId18" Type="http://schemas.openxmlformats.org/officeDocument/2006/relationships/slide" Target="slide26.xml"/><Relationship Id="rId26" Type="http://schemas.openxmlformats.org/officeDocument/2006/relationships/slide" Target="slide34.xml"/><Relationship Id="rId39" Type="http://schemas.openxmlformats.org/officeDocument/2006/relationships/slide" Target="slide47.xml"/><Relationship Id="rId21" Type="http://schemas.openxmlformats.org/officeDocument/2006/relationships/slide" Target="slide29.xml"/><Relationship Id="rId34" Type="http://schemas.openxmlformats.org/officeDocument/2006/relationships/slide" Target="slide42.xml"/><Relationship Id="rId42" Type="http://schemas.openxmlformats.org/officeDocument/2006/relationships/slide" Target="slide50.xml"/><Relationship Id="rId47" Type="http://schemas.openxmlformats.org/officeDocument/2006/relationships/slide" Target="slide55.xml"/><Relationship Id="rId50" Type="http://schemas.openxmlformats.org/officeDocument/2006/relationships/slide" Target="slide58.xml"/><Relationship Id="rId55" Type="http://schemas.openxmlformats.org/officeDocument/2006/relationships/slide" Target="slide63.xml"/><Relationship Id="rId7" Type="http://schemas.openxmlformats.org/officeDocument/2006/relationships/image" Target="../media/image9.png"/><Relationship Id="rId12" Type="http://schemas.openxmlformats.org/officeDocument/2006/relationships/slide" Target="slide20.xml"/><Relationship Id="rId17" Type="http://schemas.openxmlformats.org/officeDocument/2006/relationships/slide" Target="slide25.xml"/><Relationship Id="rId25" Type="http://schemas.openxmlformats.org/officeDocument/2006/relationships/slide" Target="slide33.xml"/><Relationship Id="rId33" Type="http://schemas.openxmlformats.org/officeDocument/2006/relationships/slide" Target="slide41.xml"/><Relationship Id="rId38" Type="http://schemas.openxmlformats.org/officeDocument/2006/relationships/slide" Target="slide46.xml"/><Relationship Id="rId46" Type="http://schemas.openxmlformats.org/officeDocument/2006/relationships/slide" Target="slide54.xml"/><Relationship Id="rId2" Type="http://schemas.openxmlformats.org/officeDocument/2006/relationships/slide" Target="slide12.xml"/><Relationship Id="rId16" Type="http://schemas.openxmlformats.org/officeDocument/2006/relationships/slide" Target="slide24.xml"/><Relationship Id="rId20" Type="http://schemas.openxmlformats.org/officeDocument/2006/relationships/slide" Target="slide28.xml"/><Relationship Id="rId29" Type="http://schemas.openxmlformats.org/officeDocument/2006/relationships/slide" Target="slide37.xml"/><Relationship Id="rId41" Type="http://schemas.openxmlformats.org/officeDocument/2006/relationships/slide" Target="slide49.xml"/><Relationship Id="rId54" Type="http://schemas.openxmlformats.org/officeDocument/2006/relationships/slide" Target="slide62.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slide" Target="slide19.xml"/><Relationship Id="rId24" Type="http://schemas.openxmlformats.org/officeDocument/2006/relationships/slide" Target="slide32.xml"/><Relationship Id="rId32" Type="http://schemas.openxmlformats.org/officeDocument/2006/relationships/slide" Target="slide40.xml"/><Relationship Id="rId37" Type="http://schemas.openxmlformats.org/officeDocument/2006/relationships/slide" Target="slide45.xml"/><Relationship Id="rId40" Type="http://schemas.openxmlformats.org/officeDocument/2006/relationships/slide" Target="slide48.xml"/><Relationship Id="rId45" Type="http://schemas.openxmlformats.org/officeDocument/2006/relationships/slide" Target="slide53.xml"/><Relationship Id="rId53" Type="http://schemas.openxmlformats.org/officeDocument/2006/relationships/slide" Target="slide61.xml"/><Relationship Id="rId5" Type="http://schemas.openxmlformats.org/officeDocument/2006/relationships/image" Target="../media/image13.png"/><Relationship Id="rId15" Type="http://schemas.openxmlformats.org/officeDocument/2006/relationships/slide" Target="slide23.xml"/><Relationship Id="rId23" Type="http://schemas.openxmlformats.org/officeDocument/2006/relationships/slide" Target="slide31.xml"/><Relationship Id="rId28" Type="http://schemas.openxmlformats.org/officeDocument/2006/relationships/slide" Target="slide36.xml"/><Relationship Id="rId36" Type="http://schemas.openxmlformats.org/officeDocument/2006/relationships/slide" Target="slide44.xml"/><Relationship Id="rId49" Type="http://schemas.openxmlformats.org/officeDocument/2006/relationships/slide" Target="slide57.xml"/><Relationship Id="rId57" Type="http://schemas.openxmlformats.org/officeDocument/2006/relationships/slide" Target="slide65.xml"/><Relationship Id="rId10" Type="http://schemas.openxmlformats.org/officeDocument/2006/relationships/slide" Target="slide18.xml"/><Relationship Id="rId19" Type="http://schemas.openxmlformats.org/officeDocument/2006/relationships/slide" Target="slide27.xml"/><Relationship Id="rId31" Type="http://schemas.openxmlformats.org/officeDocument/2006/relationships/slide" Target="slide39.xml"/><Relationship Id="rId44" Type="http://schemas.openxmlformats.org/officeDocument/2006/relationships/slide" Target="slide52.xml"/><Relationship Id="rId52" Type="http://schemas.openxmlformats.org/officeDocument/2006/relationships/slide" Target="slide60.xml"/><Relationship Id="rId4" Type="http://schemas.openxmlformats.org/officeDocument/2006/relationships/slide" Target="slide17.xml"/><Relationship Id="rId9" Type="http://schemas.openxmlformats.org/officeDocument/2006/relationships/image" Target="../media/image5.png"/><Relationship Id="rId14" Type="http://schemas.openxmlformats.org/officeDocument/2006/relationships/slide" Target="slide22.xml"/><Relationship Id="rId22" Type="http://schemas.openxmlformats.org/officeDocument/2006/relationships/slide" Target="slide30.xml"/><Relationship Id="rId27" Type="http://schemas.openxmlformats.org/officeDocument/2006/relationships/slide" Target="slide35.xml"/><Relationship Id="rId30" Type="http://schemas.openxmlformats.org/officeDocument/2006/relationships/slide" Target="slide38.xml"/><Relationship Id="rId35" Type="http://schemas.openxmlformats.org/officeDocument/2006/relationships/slide" Target="slide43.xml"/><Relationship Id="rId43" Type="http://schemas.openxmlformats.org/officeDocument/2006/relationships/slide" Target="slide51.xml"/><Relationship Id="rId48" Type="http://schemas.openxmlformats.org/officeDocument/2006/relationships/slide" Target="slide56.xml"/><Relationship Id="rId56" Type="http://schemas.openxmlformats.org/officeDocument/2006/relationships/slide" Target="slide64.xml"/><Relationship Id="rId8" Type="http://schemas.openxmlformats.org/officeDocument/2006/relationships/slide" Target="slide2.xml"/><Relationship Id="rId51" Type="http://schemas.openxmlformats.org/officeDocument/2006/relationships/slide" Target="slide59.xml"/><Relationship Id="rId3" Type="http://schemas.openxmlformats.org/officeDocument/2006/relationships/image" Target="../media/image12.png"/></Relationships>
</file>

<file path=ppt/slides/_rels/slide54.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0.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7.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55.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56.xml.rels><?xml version="1.0" encoding="UTF-8" standalone="yes"?>
<Relationships xmlns="http://schemas.openxmlformats.org/package/2006/relationships"><Relationship Id="rId13" Type="http://schemas.openxmlformats.org/officeDocument/2006/relationships/slide" Target="slide20.xml"/><Relationship Id="rId18" Type="http://schemas.openxmlformats.org/officeDocument/2006/relationships/slide" Target="slide26.xml"/><Relationship Id="rId26" Type="http://schemas.openxmlformats.org/officeDocument/2006/relationships/slide" Target="slide34.xml"/><Relationship Id="rId39" Type="http://schemas.openxmlformats.org/officeDocument/2006/relationships/slide" Target="slide47.xml"/><Relationship Id="rId21" Type="http://schemas.openxmlformats.org/officeDocument/2006/relationships/slide" Target="slide29.xml"/><Relationship Id="rId34" Type="http://schemas.openxmlformats.org/officeDocument/2006/relationships/slide" Target="slide42.xml"/><Relationship Id="rId42" Type="http://schemas.openxmlformats.org/officeDocument/2006/relationships/slide" Target="slide50.xml"/><Relationship Id="rId47" Type="http://schemas.openxmlformats.org/officeDocument/2006/relationships/slide" Target="slide55.xml"/><Relationship Id="rId50" Type="http://schemas.openxmlformats.org/officeDocument/2006/relationships/slide" Target="slide58.xml"/><Relationship Id="rId55" Type="http://schemas.openxmlformats.org/officeDocument/2006/relationships/slide" Target="slide63.xml"/><Relationship Id="rId7" Type="http://schemas.openxmlformats.org/officeDocument/2006/relationships/image" Target="../media/image12.png"/><Relationship Id="rId12" Type="http://schemas.openxmlformats.org/officeDocument/2006/relationships/slide" Target="slide19.xml"/><Relationship Id="rId17" Type="http://schemas.openxmlformats.org/officeDocument/2006/relationships/slide" Target="slide25.xml"/><Relationship Id="rId25" Type="http://schemas.openxmlformats.org/officeDocument/2006/relationships/slide" Target="slide33.xml"/><Relationship Id="rId33" Type="http://schemas.openxmlformats.org/officeDocument/2006/relationships/slide" Target="slide41.xml"/><Relationship Id="rId38" Type="http://schemas.openxmlformats.org/officeDocument/2006/relationships/slide" Target="slide46.xml"/><Relationship Id="rId46" Type="http://schemas.openxmlformats.org/officeDocument/2006/relationships/slide" Target="slide54.xml"/><Relationship Id="rId2" Type="http://schemas.openxmlformats.org/officeDocument/2006/relationships/slide" Target="slide17.xml"/><Relationship Id="rId16" Type="http://schemas.openxmlformats.org/officeDocument/2006/relationships/slide" Target="slide24.xml"/><Relationship Id="rId20" Type="http://schemas.openxmlformats.org/officeDocument/2006/relationships/slide" Target="slide28.xml"/><Relationship Id="rId29" Type="http://schemas.openxmlformats.org/officeDocument/2006/relationships/slide" Target="slide37.xml"/><Relationship Id="rId41" Type="http://schemas.openxmlformats.org/officeDocument/2006/relationships/slide" Target="slide49.xml"/><Relationship Id="rId54" Type="http://schemas.openxmlformats.org/officeDocument/2006/relationships/slide" Target="slide62.xml"/><Relationship Id="rId1" Type="http://schemas.openxmlformats.org/officeDocument/2006/relationships/slideLayout" Target="../slideLayouts/slideLayout2.xml"/><Relationship Id="rId6" Type="http://schemas.openxmlformats.org/officeDocument/2006/relationships/slide" Target="slide12.xml"/><Relationship Id="rId11" Type="http://schemas.openxmlformats.org/officeDocument/2006/relationships/slide" Target="slide21.xml"/><Relationship Id="rId24" Type="http://schemas.openxmlformats.org/officeDocument/2006/relationships/slide" Target="slide32.xml"/><Relationship Id="rId32" Type="http://schemas.openxmlformats.org/officeDocument/2006/relationships/slide" Target="slide40.xml"/><Relationship Id="rId37" Type="http://schemas.openxmlformats.org/officeDocument/2006/relationships/slide" Target="slide45.xml"/><Relationship Id="rId40" Type="http://schemas.openxmlformats.org/officeDocument/2006/relationships/slide" Target="slide48.xml"/><Relationship Id="rId45" Type="http://schemas.openxmlformats.org/officeDocument/2006/relationships/slide" Target="slide53.xml"/><Relationship Id="rId53" Type="http://schemas.openxmlformats.org/officeDocument/2006/relationships/slide" Target="slide61.xml"/><Relationship Id="rId5" Type="http://schemas.openxmlformats.org/officeDocument/2006/relationships/image" Target="../media/image7.png"/><Relationship Id="rId15" Type="http://schemas.openxmlformats.org/officeDocument/2006/relationships/slide" Target="slide23.xml"/><Relationship Id="rId23" Type="http://schemas.openxmlformats.org/officeDocument/2006/relationships/slide" Target="slide31.xml"/><Relationship Id="rId28" Type="http://schemas.openxmlformats.org/officeDocument/2006/relationships/slide" Target="slide36.xml"/><Relationship Id="rId36" Type="http://schemas.openxmlformats.org/officeDocument/2006/relationships/slide" Target="slide44.xml"/><Relationship Id="rId49" Type="http://schemas.openxmlformats.org/officeDocument/2006/relationships/slide" Target="slide57.xml"/><Relationship Id="rId57" Type="http://schemas.openxmlformats.org/officeDocument/2006/relationships/slide" Target="slide65.xml"/><Relationship Id="rId10" Type="http://schemas.openxmlformats.org/officeDocument/2006/relationships/slide" Target="slide18.xml"/><Relationship Id="rId19" Type="http://schemas.openxmlformats.org/officeDocument/2006/relationships/slide" Target="slide27.xml"/><Relationship Id="rId31" Type="http://schemas.openxmlformats.org/officeDocument/2006/relationships/slide" Target="slide39.xml"/><Relationship Id="rId44" Type="http://schemas.openxmlformats.org/officeDocument/2006/relationships/slide" Target="slide52.xml"/><Relationship Id="rId52" Type="http://schemas.openxmlformats.org/officeDocument/2006/relationships/slide" Target="slide60.xml"/><Relationship Id="rId4" Type="http://schemas.openxmlformats.org/officeDocument/2006/relationships/slide" Target="slide9.xml"/><Relationship Id="rId9" Type="http://schemas.openxmlformats.org/officeDocument/2006/relationships/image" Target="../media/image5.png"/><Relationship Id="rId14" Type="http://schemas.openxmlformats.org/officeDocument/2006/relationships/slide" Target="slide22.xml"/><Relationship Id="rId22" Type="http://schemas.openxmlformats.org/officeDocument/2006/relationships/slide" Target="slide30.xml"/><Relationship Id="rId27" Type="http://schemas.openxmlformats.org/officeDocument/2006/relationships/slide" Target="slide35.xml"/><Relationship Id="rId30" Type="http://schemas.openxmlformats.org/officeDocument/2006/relationships/slide" Target="slide38.xml"/><Relationship Id="rId35" Type="http://schemas.openxmlformats.org/officeDocument/2006/relationships/slide" Target="slide43.xml"/><Relationship Id="rId43" Type="http://schemas.openxmlformats.org/officeDocument/2006/relationships/slide" Target="slide51.xml"/><Relationship Id="rId48" Type="http://schemas.openxmlformats.org/officeDocument/2006/relationships/slide" Target="slide56.xml"/><Relationship Id="rId56" Type="http://schemas.openxmlformats.org/officeDocument/2006/relationships/slide" Target="slide64.xml"/><Relationship Id="rId8" Type="http://schemas.openxmlformats.org/officeDocument/2006/relationships/slide" Target="slide2.xml"/><Relationship Id="rId51" Type="http://schemas.openxmlformats.org/officeDocument/2006/relationships/slide" Target="slide59.xml"/><Relationship Id="rId3" Type="http://schemas.openxmlformats.org/officeDocument/2006/relationships/image" Target="../media/image13.png"/></Relationships>
</file>

<file path=ppt/slides/_rels/slide57.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9.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6.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58.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1.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3.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7.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6.png"/></Relationships>
</file>

<file path=ppt/slides/_rels/slide59.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0.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8.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19.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8.xml"/><Relationship Id="rId9" Type="http://schemas.openxmlformats.org/officeDocument/2006/relationships/slide" Target="slide21.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60.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61.xml.rels><?xml version="1.0" encoding="UTF-8" standalone="yes"?>
<Relationships xmlns="http://schemas.openxmlformats.org/package/2006/relationships"><Relationship Id="rId13" Type="http://schemas.openxmlformats.org/officeDocument/2006/relationships/slide" Target="slide21.xml"/><Relationship Id="rId18" Type="http://schemas.openxmlformats.org/officeDocument/2006/relationships/slide" Target="slide26.xml"/><Relationship Id="rId26" Type="http://schemas.openxmlformats.org/officeDocument/2006/relationships/slide" Target="slide34.xml"/><Relationship Id="rId39" Type="http://schemas.openxmlformats.org/officeDocument/2006/relationships/slide" Target="slide47.xml"/><Relationship Id="rId21" Type="http://schemas.openxmlformats.org/officeDocument/2006/relationships/slide" Target="slide29.xml"/><Relationship Id="rId34" Type="http://schemas.openxmlformats.org/officeDocument/2006/relationships/slide" Target="slide42.xml"/><Relationship Id="rId42" Type="http://schemas.openxmlformats.org/officeDocument/2006/relationships/slide" Target="slide50.xml"/><Relationship Id="rId47" Type="http://schemas.openxmlformats.org/officeDocument/2006/relationships/slide" Target="slide55.xml"/><Relationship Id="rId50" Type="http://schemas.openxmlformats.org/officeDocument/2006/relationships/slide" Target="slide58.xml"/><Relationship Id="rId55" Type="http://schemas.openxmlformats.org/officeDocument/2006/relationships/slide" Target="slide63.xml"/><Relationship Id="rId7" Type="http://schemas.openxmlformats.org/officeDocument/2006/relationships/image" Target="../media/image12.png"/><Relationship Id="rId12" Type="http://schemas.openxmlformats.org/officeDocument/2006/relationships/slide" Target="slide20.xml"/><Relationship Id="rId17" Type="http://schemas.openxmlformats.org/officeDocument/2006/relationships/slide" Target="slide25.xml"/><Relationship Id="rId25" Type="http://schemas.openxmlformats.org/officeDocument/2006/relationships/slide" Target="slide33.xml"/><Relationship Id="rId33" Type="http://schemas.openxmlformats.org/officeDocument/2006/relationships/slide" Target="slide41.xml"/><Relationship Id="rId38" Type="http://schemas.openxmlformats.org/officeDocument/2006/relationships/slide" Target="slide46.xml"/><Relationship Id="rId46" Type="http://schemas.openxmlformats.org/officeDocument/2006/relationships/slide" Target="slide54.xml"/><Relationship Id="rId2" Type="http://schemas.openxmlformats.org/officeDocument/2006/relationships/slide" Target="slide14.xml"/><Relationship Id="rId16" Type="http://schemas.openxmlformats.org/officeDocument/2006/relationships/slide" Target="slide24.xml"/><Relationship Id="rId20" Type="http://schemas.openxmlformats.org/officeDocument/2006/relationships/slide" Target="slide28.xml"/><Relationship Id="rId29" Type="http://schemas.openxmlformats.org/officeDocument/2006/relationships/slide" Target="slide37.xml"/><Relationship Id="rId41" Type="http://schemas.openxmlformats.org/officeDocument/2006/relationships/slide" Target="slide49.xml"/><Relationship Id="rId54" Type="http://schemas.openxmlformats.org/officeDocument/2006/relationships/slide" Target="slide62.xml"/><Relationship Id="rId1" Type="http://schemas.openxmlformats.org/officeDocument/2006/relationships/slideLayout" Target="../slideLayouts/slideLayout2.xml"/><Relationship Id="rId6" Type="http://schemas.openxmlformats.org/officeDocument/2006/relationships/slide" Target="slide12.xml"/><Relationship Id="rId11" Type="http://schemas.openxmlformats.org/officeDocument/2006/relationships/slide" Target="slide19.xml"/><Relationship Id="rId24" Type="http://schemas.openxmlformats.org/officeDocument/2006/relationships/slide" Target="slide32.xml"/><Relationship Id="rId32" Type="http://schemas.openxmlformats.org/officeDocument/2006/relationships/slide" Target="slide40.xml"/><Relationship Id="rId37" Type="http://schemas.openxmlformats.org/officeDocument/2006/relationships/slide" Target="slide45.xml"/><Relationship Id="rId40" Type="http://schemas.openxmlformats.org/officeDocument/2006/relationships/slide" Target="slide48.xml"/><Relationship Id="rId45" Type="http://schemas.openxmlformats.org/officeDocument/2006/relationships/slide" Target="slide53.xml"/><Relationship Id="rId53" Type="http://schemas.openxmlformats.org/officeDocument/2006/relationships/slide" Target="slide61.xml"/><Relationship Id="rId5" Type="http://schemas.openxmlformats.org/officeDocument/2006/relationships/image" Target="../media/image13.png"/><Relationship Id="rId15" Type="http://schemas.openxmlformats.org/officeDocument/2006/relationships/slide" Target="slide23.xml"/><Relationship Id="rId23" Type="http://schemas.openxmlformats.org/officeDocument/2006/relationships/slide" Target="slide31.xml"/><Relationship Id="rId28" Type="http://schemas.openxmlformats.org/officeDocument/2006/relationships/slide" Target="slide36.xml"/><Relationship Id="rId36" Type="http://schemas.openxmlformats.org/officeDocument/2006/relationships/slide" Target="slide44.xml"/><Relationship Id="rId49" Type="http://schemas.openxmlformats.org/officeDocument/2006/relationships/slide" Target="slide57.xml"/><Relationship Id="rId57" Type="http://schemas.openxmlformats.org/officeDocument/2006/relationships/slide" Target="slide65.xml"/><Relationship Id="rId10" Type="http://schemas.openxmlformats.org/officeDocument/2006/relationships/slide" Target="slide18.xml"/><Relationship Id="rId19" Type="http://schemas.openxmlformats.org/officeDocument/2006/relationships/slide" Target="slide27.xml"/><Relationship Id="rId31" Type="http://schemas.openxmlformats.org/officeDocument/2006/relationships/slide" Target="slide39.xml"/><Relationship Id="rId44" Type="http://schemas.openxmlformats.org/officeDocument/2006/relationships/slide" Target="slide52.xml"/><Relationship Id="rId52" Type="http://schemas.openxmlformats.org/officeDocument/2006/relationships/slide" Target="slide60.xml"/><Relationship Id="rId4" Type="http://schemas.openxmlformats.org/officeDocument/2006/relationships/slide" Target="slide17.xml"/><Relationship Id="rId9" Type="http://schemas.openxmlformats.org/officeDocument/2006/relationships/image" Target="../media/image5.png"/><Relationship Id="rId14" Type="http://schemas.openxmlformats.org/officeDocument/2006/relationships/slide" Target="slide22.xml"/><Relationship Id="rId22" Type="http://schemas.openxmlformats.org/officeDocument/2006/relationships/slide" Target="slide30.xml"/><Relationship Id="rId27" Type="http://schemas.openxmlformats.org/officeDocument/2006/relationships/slide" Target="slide35.xml"/><Relationship Id="rId30" Type="http://schemas.openxmlformats.org/officeDocument/2006/relationships/slide" Target="slide38.xml"/><Relationship Id="rId35" Type="http://schemas.openxmlformats.org/officeDocument/2006/relationships/slide" Target="slide43.xml"/><Relationship Id="rId43" Type="http://schemas.openxmlformats.org/officeDocument/2006/relationships/slide" Target="slide51.xml"/><Relationship Id="rId48" Type="http://schemas.openxmlformats.org/officeDocument/2006/relationships/slide" Target="slide56.xml"/><Relationship Id="rId56" Type="http://schemas.openxmlformats.org/officeDocument/2006/relationships/slide" Target="slide64.xml"/><Relationship Id="rId8" Type="http://schemas.openxmlformats.org/officeDocument/2006/relationships/slide" Target="slide2.xml"/><Relationship Id="rId51" Type="http://schemas.openxmlformats.org/officeDocument/2006/relationships/slide" Target="slide59.xml"/><Relationship Id="rId3" Type="http://schemas.openxmlformats.org/officeDocument/2006/relationships/image" Target="../media/image15.png"/></Relationships>
</file>

<file path=ppt/slides/_rels/slide62.xml.rels><?xml version="1.0" encoding="UTF-8" standalone="yes"?>
<Relationships xmlns="http://schemas.openxmlformats.org/package/2006/relationships"><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8.xml"/><Relationship Id="rId39" Type="http://schemas.openxmlformats.org/officeDocument/2006/relationships/slide" Target="slide51.xml"/><Relationship Id="rId3" Type="http://schemas.openxmlformats.org/officeDocument/2006/relationships/image" Target="../media/image13.png"/><Relationship Id="rId21" Type="http://schemas.openxmlformats.org/officeDocument/2006/relationships/slide" Target="slide33.xml"/><Relationship Id="rId34" Type="http://schemas.openxmlformats.org/officeDocument/2006/relationships/slide" Target="slide46.xml"/><Relationship Id="rId42" Type="http://schemas.openxmlformats.org/officeDocument/2006/relationships/slide" Target="slide54.xml"/><Relationship Id="rId47" Type="http://schemas.openxmlformats.org/officeDocument/2006/relationships/slide" Target="slide59.xml"/><Relationship Id="rId50" Type="http://schemas.openxmlformats.org/officeDocument/2006/relationships/slide" Target="slide62.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33" Type="http://schemas.openxmlformats.org/officeDocument/2006/relationships/slide" Target="slide45.xml"/><Relationship Id="rId38" Type="http://schemas.openxmlformats.org/officeDocument/2006/relationships/slide" Target="slide50.xml"/><Relationship Id="rId46" Type="http://schemas.openxmlformats.org/officeDocument/2006/relationships/slide" Target="slide58.xml"/><Relationship Id="rId2" Type="http://schemas.openxmlformats.org/officeDocument/2006/relationships/slide" Target="slide17.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1.xml"/><Relationship Id="rId41" Type="http://schemas.openxmlformats.org/officeDocument/2006/relationships/slide" Target="slide53.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32" Type="http://schemas.openxmlformats.org/officeDocument/2006/relationships/slide" Target="slide44.xml"/><Relationship Id="rId37" Type="http://schemas.openxmlformats.org/officeDocument/2006/relationships/slide" Target="slide49.xml"/><Relationship Id="rId40" Type="http://schemas.openxmlformats.org/officeDocument/2006/relationships/slide" Target="slide52.xml"/><Relationship Id="rId45" Type="http://schemas.openxmlformats.org/officeDocument/2006/relationships/slide" Target="slide57.xml"/><Relationship Id="rId53" Type="http://schemas.openxmlformats.org/officeDocument/2006/relationships/slide" Target="slide65.xml"/><Relationship Id="rId5" Type="http://schemas.openxmlformats.org/officeDocument/2006/relationships/image" Target="../media/image5.png"/><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0.xml"/><Relationship Id="rId36" Type="http://schemas.openxmlformats.org/officeDocument/2006/relationships/slide" Target="slide48.xml"/><Relationship Id="rId49" Type="http://schemas.openxmlformats.org/officeDocument/2006/relationships/slide" Target="slide6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3.xml"/><Relationship Id="rId44" Type="http://schemas.openxmlformats.org/officeDocument/2006/relationships/slide" Target="slide56.xml"/><Relationship Id="rId52" Type="http://schemas.openxmlformats.org/officeDocument/2006/relationships/slide" Target="slide64.xml"/><Relationship Id="rId4" Type="http://schemas.openxmlformats.org/officeDocument/2006/relationships/slide" Target="slide2.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39.xml"/><Relationship Id="rId30" Type="http://schemas.openxmlformats.org/officeDocument/2006/relationships/slide" Target="slide42.xml"/><Relationship Id="rId35" Type="http://schemas.openxmlformats.org/officeDocument/2006/relationships/slide" Target="slide47.xml"/><Relationship Id="rId43" Type="http://schemas.openxmlformats.org/officeDocument/2006/relationships/slide" Target="slide55.xml"/><Relationship Id="rId48" Type="http://schemas.openxmlformats.org/officeDocument/2006/relationships/slide" Target="slide60.xml"/><Relationship Id="rId8" Type="http://schemas.openxmlformats.org/officeDocument/2006/relationships/slide" Target="slide20.xml"/><Relationship Id="rId51" Type="http://schemas.openxmlformats.org/officeDocument/2006/relationships/slide" Target="slide63.xml"/></Relationships>
</file>

<file path=ppt/slides/_rels/slide63.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6.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5.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64.xml.rels><?xml version="1.0" encoding="UTF-8" standalone="yes"?>
<Relationships xmlns="http://schemas.openxmlformats.org/package/2006/relationships"><Relationship Id="rId13" Type="http://schemas.openxmlformats.org/officeDocument/2006/relationships/slide" Target="slide23.xml"/><Relationship Id="rId18" Type="http://schemas.openxmlformats.org/officeDocument/2006/relationships/slide" Target="slide28.xml"/><Relationship Id="rId26" Type="http://schemas.openxmlformats.org/officeDocument/2006/relationships/slide" Target="slide36.xml"/><Relationship Id="rId39" Type="http://schemas.openxmlformats.org/officeDocument/2006/relationships/slide" Target="slide49.xml"/><Relationship Id="rId21" Type="http://schemas.openxmlformats.org/officeDocument/2006/relationships/slide" Target="slide31.xml"/><Relationship Id="rId34" Type="http://schemas.openxmlformats.org/officeDocument/2006/relationships/slide" Target="slide44.xml"/><Relationship Id="rId42" Type="http://schemas.openxmlformats.org/officeDocument/2006/relationships/slide" Target="slide52.xml"/><Relationship Id="rId47" Type="http://schemas.openxmlformats.org/officeDocument/2006/relationships/slide" Target="slide57.xml"/><Relationship Id="rId50" Type="http://schemas.openxmlformats.org/officeDocument/2006/relationships/slide" Target="slide60.xml"/><Relationship Id="rId55" Type="http://schemas.openxmlformats.org/officeDocument/2006/relationships/slide" Target="slide65.xml"/><Relationship Id="rId7" Type="http://schemas.openxmlformats.org/officeDocument/2006/relationships/image" Target="../media/image5.png"/><Relationship Id="rId12" Type="http://schemas.openxmlformats.org/officeDocument/2006/relationships/slide" Target="slide22.xml"/><Relationship Id="rId17" Type="http://schemas.openxmlformats.org/officeDocument/2006/relationships/slide" Target="slide27.xml"/><Relationship Id="rId25" Type="http://schemas.openxmlformats.org/officeDocument/2006/relationships/slide" Target="slide35.xml"/><Relationship Id="rId33" Type="http://schemas.openxmlformats.org/officeDocument/2006/relationships/slide" Target="slide43.xml"/><Relationship Id="rId38" Type="http://schemas.openxmlformats.org/officeDocument/2006/relationships/slide" Target="slide48.xml"/><Relationship Id="rId46" Type="http://schemas.openxmlformats.org/officeDocument/2006/relationships/slide" Target="slide56.xml"/><Relationship Id="rId2" Type="http://schemas.openxmlformats.org/officeDocument/2006/relationships/slide" Target="slide17.xml"/><Relationship Id="rId16" Type="http://schemas.openxmlformats.org/officeDocument/2006/relationships/slide" Target="slide26.xml"/><Relationship Id="rId20" Type="http://schemas.openxmlformats.org/officeDocument/2006/relationships/slide" Target="slide30.xml"/><Relationship Id="rId29" Type="http://schemas.openxmlformats.org/officeDocument/2006/relationships/slide" Target="slide39.xml"/><Relationship Id="rId41" Type="http://schemas.openxmlformats.org/officeDocument/2006/relationships/slide" Target="slide51.xml"/><Relationship Id="rId54" Type="http://schemas.openxmlformats.org/officeDocument/2006/relationships/slide" Target="slide64.xml"/><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slide" Target="slide21.xml"/><Relationship Id="rId24" Type="http://schemas.openxmlformats.org/officeDocument/2006/relationships/slide" Target="slide34.xml"/><Relationship Id="rId32" Type="http://schemas.openxmlformats.org/officeDocument/2006/relationships/slide" Target="slide42.xml"/><Relationship Id="rId37" Type="http://schemas.openxmlformats.org/officeDocument/2006/relationships/slide" Target="slide47.xml"/><Relationship Id="rId40" Type="http://schemas.openxmlformats.org/officeDocument/2006/relationships/slide" Target="slide50.xml"/><Relationship Id="rId45" Type="http://schemas.openxmlformats.org/officeDocument/2006/relationships/slide" Target="slide55.xml"/><Relationship Id="rId53" Type="http://schemas.openxmlformats.org/officeDocument/2006/relationships/slide" Target="slide63.xml"/><Relationship Id="rId5" Type="http://schemas.openxmlformats.org/officeDocument/2006/relationships/image" Target="../media/image12.png"/><Relationship Id="rId15" Type="http://schemas.openxmlformats.org/officeDocument/2006/relationships/slide" Target="slide25.xml"/><Relationship Id="rId23" Type="http://schemas.openxmlformats.org/officeDocument/2006/relationships/slide" Target="slide33.xml"/><Relationship Id="rId28" Type="http://schemas.openxmlformats.org/officeDocument/2006/relationships/slide" Target="slide38.xml"/><Relationship Id="rId36" Type="http://schemas.openxmlformats.org/officeDocument/2006/relationships/slide" Target="slide46.xml"/><Relationship Id="rId49" Type="http://schemas.openxmlformats.org/officeDocument/2006/relationships/slide" Target="slide59.xml"/><Relationship Id="rId10" Type="http://schemas.openxmlformats.org/officeDocument/2006/relationships/slide" Target="slide20.xml"/><Relationship Id="rId19" Type="http://schemas.openxmlformats.org/officeDocument/2006/relationships/slide" Target="slide29.xml"/><Relationship Id="rId31" Type="http://schemas.openxmlformats.org/officeDocument/2006/relationships/slide" Target="slide41.xml"/><Relationship Id="rId44" Type="http://schemas.openxmlformats.org/officeDocument/2006/relationships/slide" Target="slide54.xml"/><Relationship Id="rId52" Type="http://schemas.openxmlformats.org/officeDocument/2006/relationships/slide" Target="slide62.xml"/><Relationship Id="rId4" Type="http://schemas.openxmlformats.org/officeDocument/2006/relationships/slide" Target="slide12.xml"/><Relationship Id="rId9" Type="http://schemas.openxmlformats.org/officeDocument/2006/relationships/slide" Target="slide19.xml"/><Relationship Id="rId14" Type="http://schemas.openxmlformats.org/officeDocument/2006/relationships/slide" Target="slide24.xml"/><Relationship Id="rId22" Type="http://schemas.openxmlformats.org/officeDocument/2006/relationships/slide" Target="slide32.xml"/><Relationship Id="rId27" Type="http://schemas.openxmlformats.org/officeDocument/2006/relationships/slide" Target="slide37.xml"/><Relationship Id="rId30" Type="http://schemas.openxmlformats.org/officeDocument/2006/relationships/slide" Target="slide40.xml"/><Relationship Id="rId35" Type="http://schemas.openxmlformats.org/officeDocument/2006/relationships/slide" Target="slide45.xml"/><Relationship Id="rId43" Type="http://schemas.openxmlformats.org/officeDocument/2006/relationships/slide" Target="slide53.xml"/><Relationship Id="rId48" Type="http://schemas.openxmlformats.org/officeDocument/2006/relationships/slide" Target="slide58.xml"/><Relationship Id="rId8" Type="http://schemas.openxmlformats.org/officeDocument/2006/relationships/slide" Target="slide18.xml"/><Relationship Id="rId51" Type="http://schemas.openxmlformats.org/officeDocument/2006/relationships/slide" Target="slide61.xml"/><Relationship Id="rId3" Type="http://schemas.openxmlformats.org/officeDocument/2006/relationships/image" Target="../media/image13.png"/></Relationships>
</file>

<file path=ppt/slides/_rels/slide65.xml.rels><?xml version="1.0" encoding="UTF-8" standalone="yes"?>
<Relationships xmlns="http://schemas.openxmlformats.org/package/2006/relationships"><Relationship Id="rId13" Type="http://schemas.openxmlformats.org/officeDocument/2006/relationships/slide" Target="slide20.xml"/><Relationship Id="rId18" Type="http://schemas.openxmlformats.org/officeDocument/2006/relationships/slide" Target="slide25.xml"/><Relationship Id="rId26" Type="http://schemas.openxmlformats.org/officeDocument/2006/relationships/slide" Target="slide33.xml"/><Relationship Id="rId39" Type="http://schemas.openxmlformats.org/officeDocument/2006/relationships/slide" Target="slide46.xml"/><Relationship Id="rId21" Type="http://schemas.openxmlformats.org/officeDocument/2006/relationships/slide" Target="slide28.xml"/><Relationship Id="rId34" Type="http://schemas.openxmlformats.org/officeDocument/2006/relationships/slide" Target="slide41.xml"/><Relationship Id="rId42" Type="http://schemas.openxmlformats.org/officeDocument/2006/relationships/slide" Target="slide49.xml"/><Relationship Id="rId47" Type="http://schemas.openxmlformats.org/officeDocument/2006/relationships/slide" Target="slide54.xml"/><Relationship Id="rId50" Type="http://schemas.openxmlformats.org/officeDocument/2006/relationships/slide" Target="slide57.xml"/><Relationship Id="rId55" Type="http://schemas.openxmlformats.org/officeDocument/2006/relationships/slide" Target="slide62.xml"/><Relationship Id="rId7" Type="http://schemas.openxmlformats.org/officeDocument/2006/relationships/slide" Target="slide12.xml"/><Relationship Id="rId12" Type="http://schemas.openxmlformats.org/officeDocument/2006/relationships/slide" Target="slide19.xml"/><Relationship Id="rId17" Type="http://schemas.openxmlformats.org/officeDocument/2006/relationships/slide" Target="slide24.xml"/><Relationship Id="rId25" Type="http://schemas.openxmlformats.org/officeDocument/2006/relationships/slide" Target="slide32.xml"/><Relationship Id="rId33" Type="http://schemas.openxmlformats.org/officeDocument/2006/relationships/slide" Target="slide40.xml"/><Relationship Id="rId38" Type="http://schemas.openxmlformats.org/officeDocument/2006/relationships/slide" Target="slide45.xml"/><Relationship Id="rId46" Type="http://schemas.openxmlformats.org/officeDocument/2006/relationships/slide" Target="slide53.xml"/><Relationship Id="rId2" Type="http://schemas.openxmlformats.org/officeDocument/2006/relationships/image" Target="../media/image5.png"/><Relationship Id="rId16" Type="http://schemas.openxmlformats.org/officeDocument/2006/relationships/slide" Target="slide23.xml"/><Relationship Id="rId20" Type="http://schemas.openxmlformats.org/officeDocument/2006/relationships/slide" Target="slide27.xml"/><Relationship Id="rId29" Type="http://schemas.openxmlformats.org/officeDocument/2006/relationships/slide" Target="slide36.xml"/><Relationship Id="rId41" Type="http://schemas.openxmlformats.org/officeDocument/2006/relationships/slide" Target="slide48.xml"/><Relationship Id="rId54" Type="http://schemas.openxmlformats.org/officeDocument/2006/relationships/slide" Target="slide61.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slide" Target="slide18.xml"/><Relationship Id="rId24" Type="http://schemas.openxmlformats.org/officeDocument/2006/relationships/slide" Target="slide31.xml"/><Relationship Id="rId32" Type="http://schemas.openxmlformats.org/officeDocument/2006/relationships/slide" Target="slide39.xml"/><Relationship Id="rId37" Type="http://schemas.openxmlformats.org/officeDocument/2006/relationships/slide" Target="slide44.xml"/><Relationship Id="rId40" Type="http://schemas.openxmlformats.org/officeDocument/2006/relationships/slide" Target="slide47.xml"/><Relationship Id="rId45" Type="http://schemas.openxmlformats.org/officeDocument/2006/relationships/slide" Target="slide52.xml"/><Relationship Id="rId53" Type="http://schemas.openxmlformats.org/officeDocument/2006/relationships/slide" Target="slide60.xml"/><Relationship Id="rId58" Type="http://schemas.openxmlformats.org/officeDocument/2006/relationships/slide" Target="slide65.xml"/><Relationship Id="rId5" Type="http://schemas.openxmlformats.org/officeDocument/2006/relationships/slide" Target="slide16.xml"/><Relationship Id="rId15" Type="http://schemas.openxmlformats.org/officeDocument/2006/relationships/slide" Target="slide22.xml"/><Relationship Id="rId23" Type="http://schemas.openxmlformats.org/officeDocument/2006/relationships/slide" Target="slide30.xml"/><Relationship Id="rId28" Type="http://schemas.openxmlformats.org/officeDocument/2006/relationships/slide" Target="slide35.xml"/><Relationship Id="rId36" Type="http://schemas.openxmlformats.org/officeDocument/2006/relationships/slide" Target="slide43.xml"/><Relationship Id="rId49" Type="http://schemas.openxmlformats.org/officeDocument/2006/relationships/slide" Target="slide56.xml"/><Relationship Id="rId57" Type="http://schemas.openxmlformats.org/officeDocument/2006/relationships/slide" Target="slide64.xml"/><Relationship Id="rId10" Type="http://schemas.openxmlformats.org/officeDocument/2006/relationships/slide" Target="slide2.xml"/><Relationship Id="rId19" Type="http://schemas.openxmlformats.org/officeDocument/2006/relationships/slide" Target="slide26.xml"/><Relationship Id="rId31" Type="http://schemas.openxmlformats.org/officeDocument/2006/relationships/slide" Target="slide38.xml"/><Relationship Id="rId44" Type="http://schemas.openxmlformats.org/officeDocument/2006/relationships/slide" Target="slide51.xml"/><Relationship Id="rId52" Type="http://schemas.openxmlformats.org/officeDocument/2006/relationships/slide" Target="slide59.xml"/><Relationship Id="rId4" Type="http://schemas.openxmlformats.org/officeDocument/2006/relationships/image" Target="../media/image13.png"/><Relationship Id="rId9" Type="http://schemas.openxmlformats.org/officeDocument/2006/relationships/slide" Target="slide66.xml"/><Relationship Id="rId14" Type="http://schemas.openxmlformats.org/officeDocument/2006/relationships/slide" Target="slide21.xml"/><Relationship Id="rId22" Type="http://schemas.openxmlformats.org/officeDocument/2006/relationships/slide" Target="slide29.xml"/><Relationship Id="rId27" Type="http://schemas.openxmlformats.org/officeDocument/2006/relationships/slide" Target="slide34.xml"/><Relationship Id="rId30" Type="http://schemas.openxmlformats.org/officeDocument/2006/relationships/slide" Target="slide37.xml"/><Relationship Id="rId35" Type="http://schemas.openxmlformats.org/officeDocument/2006/relationships/slide" Target="slide42.xml"/><Relationship Id="rId43" Type="http://schemas.openxmlformats.org/officeDocument/2006/relationships/slide" Target="slide50.xml"/><Relationship Id="rId48" Type="http://schemas.openxmlformats.org/officeDocument/2006/relationships/slide" Target="slide55.xml"/><Relationship Id="rId56" Type="http://schemas.openxmlformats.org/officeDocument/2006/relationships/slide" Target="slide63.xml"/><Relationship Id="rId8" Type="http://schemas.openxmlformats.org/officeDocument/2006/relationships/image" Target="../media/image12.png"/><Relationship Id="rId51" Type="http://schemas.openxmlformats.org/officeDocument/2006/relationships/slide" Target="slide58.xml"/><Relationship Id="rId3" Type="http://schemas.openxmlformats.org/officeDocument/2006/relationships/slide" Target="slide17.xml"/></Relationships>
</file>

<file path=ppt/slides/_rels/slide6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260350"/>
            <a:ext cx="8229600" cy="868363"/>
          </a:xfrm>
        </p:spPr>
        <p:txBody>
          <a:bodyPr/>
          <a:lstStyle/>
          <a:p>
            <a:r>
              <a:rPr lang="el-GR" sz="2000" b="1" dirty="0">
                <a:latin typeface="Comic Sans MS" pitchFamily="66" charset="0"/>
              </a:rPr>
              <a:t>Τα κομμάτια του παζλ που ψάχνουμε να βρούμε … ή το ταξίδι της «Πληροφορικής» στην θάλασσα της «Εκπαίδευσης».</a:t>
            </a:r>
            <a:r>
              <a:rPr lang="el-GR" sz="4000" dirty="0"/>
              <a:t>  </a:t>
            </a:r>
          </a:p>
        </p:txBody>
      </p:sp>
      <p:grpSp>
        <p:nvGrpSpPr>
          <p:cNvPr id="16391" name="Group 7"/>
          <p:cNvGrpSpPr>
            <a:grpSpLocks/>
          </p:cNvGrpSpPr>
          <p:nvPr/>
        </p:nvGrpSpPr>
        <p:grpSpPr bwMode="auto">
          <a:xfrm>
            <a:off x="684213" y="1196975"/>
            <a:ext cx="7632700" cy="4464050"/>
            <a:chOff x="900" y="4104"/>
            <a:chExt cx="9120" cy="5271"/>
          </a:xfrm>
        </p:grpSpPr>
        <p:pic>
          <p:nvPicPr>
            <p:cNvPr id="16392" name="Picture 8"/>
            <p:cNvPicPr>
              <a:picLocks noChangeAspect="1" noChangeArrowheads="1"/>
            </p:cNvPicPr>
            <p:nvPr/>
          </p:nvPicPr>
          <p:blipFill>
            <a:blip r:embed="rId2">
              <a:grayscl/>
            </a:blip>
            <a:srcRect/>
            <a:stretch>
              <a:fillRect/>
            </a:stretch>
          </p:blipFill>
          <p:spPr bwMode="auto">
            <a:xfrm>
              <a:off x="900" y="4104"/>
              <a:ext cx="9120" cy="5271"/>
            </a:xfrm>
            <a:prstGeom prst="rect">
              <a:avLst/>
            </a:prstGeom>
            <a:noFill/>
            <a:ln w="9525">
              <a:noFill/>
              <a:miter lim="800000"/>
              <a:headEnd/>
              <a:tailEnd/>
            </a:ln>
            <a:effectLst/>
          </p:spPr>
        </p:pic>
        <p:pic>
          <p:nvPicPr>
            <p:cNvPr id="16393" name="Picture 9"/>
            <p:cNvPicPr>
              <a:picLocks noChangeAspect="1" noChangeArrowheads="1"/>
            </p:cNvPicPr>
            <p:nvPr/>
          </p:nvPicPr>
          <p:blipFill>
            <a:blip r:embed="rId3">
              <a:clrChange>
                <a:clrFrom>
                  <a:srgbClr val="FEFEFE"/>
                </a:clrFrom>
                <a:clrTo>
                  <a:srgbClr val="FEFEFE">
                    <a:alpha val="0"/>
                  </a:srgbClr>
                </a:clrTo>
              </a:clrChange>
            </a:blip>
            <a:srcRect/>
            <a:stretch>
              <a:fillRect/>
            </a:stretch>
          </p:blipFill>
          <p:spPr bwMode="auto">
            <a:xfrm>
              <a:off x="6840" y="4320"/>
              <a:ext cx="1230" cy="1230"/>
            </a:xfrm>
            <a:prstGeom prst="rect">
              <a:avLst/>
            </a:prstGeom>
            <a:noFill/>
            <a:ln w="9525">
              <a:noFill/>
              <a:miter lim="800000"/>
              <a:headEnd/>
              <a:tailEnd/>
            </a:ln>
            <a:effectLst/>
          </p:spPr>
        </p:pic>
        <p:pic>
          <p:nvPicPr>
            <p:cNvPr id="16394" name="Picture 10"/>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4500" y="4860"/>
              <a:ext cx="1230" cy="1230"/>
            </a:xfrm>
            <a:prstGeom prst="rect">
              <a:avLst/>
            </a:prstGeom>
            <a:noFill/>
            <a:ln w="9525">
              <a:noFill/>
              <a:miter lim="800000"/>
              <a:headEnd/>
              <a:tailEnd/>
            </a:ln>
            <a:effectLst/>
          </p:spPr>
        </p:pic>
        <p:pic>
          <p:nvPicPr>
            <p:cNvPr id="16395" name="Picture 11"/>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8460" y="4860"/>
              <a:ext cx="1230" cy="1230"/>
            </a:xfrm>
            <a:prstGeom prst="rect">
              <a:avLst/>
            </a:prstGeom>
            <a:noFill/>
            <a:ln w="9525">
              <a:noFill/>
              <a:miter lim="800000"/>
              <a:headEnd/>
              <a:tailEnd/>
            </a:ln>
            <a:effectLst/>
          </p:spPr>
        </p:pic>
        <p:pic>
          <p:nvPicPr>
            <p:cNvPr id="16396" name="Picture 12"/>
            <p:cNvPicPr>
              <a:picLocks noChangeAspect="1" noChangeArrowheads="1"/>
            </p:cNvPicPr>
            <p:nvPr/>
          </p:nvPicPr>
          <p:blipFill>
            <a:blip r:embed="rId5">
              <a:clrChange>
                <a:clrFrom>
                  <a:srgbClr val="FEFEFE"/>
                </a:clrFrom>
                <a:clrTo>
                  <a:srgbClr val="FEFEFE">
                    <a:alpha val="0"/>
                  </a:srgbClr>
                </a:clrTo>
              </a:clrChange>
            </a:blip>
            <a:srcRect/>
            <a:stretch>
              <a:fillRect/>
            </a:stretch>
          </p:blipFill>
          <p:spPr bwMode="auto">
            <a:xfrm>
              <a:off x="4500" y="7020"/>
              <a:ext cx="1230" cy="1230"/>
            </a:xfrm>
            <a:prstGeom prst="rect">
              <a:avLst/>
            </a:prstGeom>
            <a:noFill/>
            <a:ln w="9525">
              <a:noFill/>
              <a:miter lim="800000"/>
              <a:headEnd/>
              <a:tailEnd/>
            </a:ln>
            <a:effectLst/>
          </p:spPr>
        </p:pic>
        <p:pic>
          <p:nvPicPr>
            <p:cNvPr id="16397" name="Picture 13"/>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6480" y="6300"/>
              <a:ext cx="1230" cy="1230"/>
            </a:xfrm>
            <a:prstGeom prst="rect">
              <a:avLst/>
            </a:prstGeom>
            <a:noFill/>
            <a:ln w="9525">
              <a:noFill/>
              <a:miter lim="800000"/>
              <a:headEnd/>
              <a:tailEnd/>
            </a:ln>
            <a:effectLst/>
          </p:spPr>
        </p:pic>
        <p:pic>
          <p:nvPicPr>
            <p:cNvPr id="16398" name="Picture 14"/>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8280" y="6660"/>
              <a:ext cx="1230" cy="1230"/>
            </a:xfrm>
            <a:prstGeom prst="rect">
              <a:avLst/>
            </a:prstGeom>
            <a:noFill/>
            <a:ln w="9525">
              <a:noFill/>
              <a:miter lim="800000"/>
              <a:headEnd/>
              <a:tailEnd/>
            </a:ln>
            <a:effectLst/>
          </p:spPr>
        </p:pic>
        <p:pic>
          <p:nvPicPr>
            <p:cNvPr id="16399" name="Picture 15"/>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1800" y="4500"/>
              <a:ext cx="1230" cy="1230"/>
            </a:xfrm>
            <a:prstGeom prst="rect">
              <a:avLst/>
            </a:prstGeom>
            <a:noFill/>
            <a:ln w="9525">
              <a:noFill/>
              <a:miter lim="800000"/>
              <a:headEnd/>
              <a:tailEnd/>
            </a:ln>
            <a:effectLst/>
          </p:spPr>
        </p:pic>
      </p:grpSp>
      <p:sp>
        <p:nvSpPr>
          <p:cNvPr id="16409" name="Text Box 25"/>
          <p:cNvSpPr txBox="1">
            <a:spLocks noChangeArrowheads="1"/>
          </p:cNvSpPr>
          <p:nvPr/>
        </p:nvSpPr>
        <p:spPr bwMode="auto">
          <a:xfrm>
            <a:off x="0" y="5927725"/>
            <a:ext cx="3786182" cy="938719"/>
          </a:xfrm>
          <a:prstGeom prst="rect">
            <a:avLst/>
          </a:prstGeom>
          <a:noFill/>
          <a:ln w="9525" algn="ctr">
            <a:noFill/>
            <a:miter lim="800000"/>
            <a:headEnd/>
            <a:tailEnd/>
          </a:ln>
          <a:effectLst/>
        </p:spPr>
        <p:txBody>
          <a:bodyPr wrap="square">
            <a:spAutoFit/>
          </a:bodyPr>
          <a:lstStyle/>
          <a:p>
            <a:pPr>
              <a:spcBef>
                <a:spcPct val="50000"/>
              </a:spcBef>
            </a:pPr>
            <a:r>
              <a:rPr lang="el-GR" sz="1000" dirty="0"/>
              <a:t>ΠΑΝΑΓΙΩΤΗΣ ΠΕΝΤΣΑΣ</a:t>
            </a:r>
          </a:p>
          <a:p>
            <a:pPr>
              <a:spcBef>
                <a:spcPct val="50000"/>
              </a:spcBef>
            </a:pPr>
            <a:r>
              <a:rPr lang="el-GR" sz="1000" dirty="0" smtClean="0"/>
              <a:t>ΕΡΓΑΤΗΣ – ΕΚΠΑΙΔΕΥΤΙΚΟΣ ΕΦΗΒΩΝ (ΠΛΗΡΟΦΟΡΙΚΗΣ)</a:t>
            </a:r>
            <a:endParaRPr lang="el-GR" sz="1000" dirty="0"/>
          </a:p>
          <a:p>
            <a:pPr>
              <a:spcBef>
                <a:spcPct val="50000"/>
              </a:spcBef>
            </a:pPr>
            <a:r>
              <a:rPr lang="el-GR" sz="1000" dirty="0"/>
              <a:t>ΓΥΜΝΑΣΙΟ ΣΟΡΩΝΗΣ ΡΟΔΟΥ</a:t>
            </a:r>
          </a:p>
          <a:p>
            <a:pPr>
              <a:spcBef>
                <a:spcPct val="50000"/>
              </a:spcBef>
            </a:pPr>
            <a:endParaRPr lang="el-GR" sz="1000" dirty="0"/>
          </a:p>
        </p:txBody>
      </p:sp>
      <p:sp>
        <p:nvSpPr>
          <p:cNvPr id="16413" name="Text Box 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6414" name="Text Box 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002060"/>
                </a:solidFill>
              </a:rPr>
              <a:t>                    ΔΙΑΘΕΜΑΤΙΚ   ΤΗΤΑ</a:t>
            </a:r>
          </a:p>
        </p:txBody>
      </p:sp>
      <p:sp>
        <p:nvSpPr>
          <p:cNvPr id="16411" name="Text Box 27">
            <a:hlinkClick r:id="" action="ppaction://hlinkshowjump?jump=endshow"/>
          </p:cNvPr>
          <p:cNvSpPr txBox="1">
            <a:spLocks noChangeArrowheads="1"/>
          </p:cNvSpPr>
          <p:nvPr/>
        </p:nvSpPr>
        <p:spPr bwMode="auto">
          <a:xfrm rot="-1777892">
            <a:off x="5580063" y="4797425"/>
            <a:ext cx="2736850" cy="396875"/>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spAutoFit/>
          </a:bodyPr>
          <a:lstStyle/>
          <a:p>
            <a:pPr algn="l">
              <a:spcBef>
                <a:spcPct val="50000"/>
              </a:spcBef>
            </a:pPr>
            <a:r>
              <a:rPr lang="el-GR" sz="2000" b="1" dirty="0"/>
              <a:t>ΤΕΛΟΣ ΠΡΟΒΟΛΗΣ</a:t>
            </a:r>
          </a:p>
        </p:txBody>
      </p:sp>
      <p:pic>
        <p:nvPicPr>
          <p:cNvPr id="16415" name="Picture 31"/>
          <p:cNvPicPr>
            <a:picLocks noChangeAspect="1" noChangeArrowheads="1"/>
          </p:cNvPicPr>
          <p:nvPr/>
        </p:nvPicPr>
        <p:blipFill>
          <a:blip r:embed="rId6">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2" name="TextBox 21">
            <a:hlinkClick r:id="rId7" action="ppaction://hlinksldjump"/>
          </p:cNvPr>
          <p:cNvSpPr txBox="1"/>
          <p:nvPr/>
        </p:nvSpPr>
        <p:spPr>
          <a:xfrm rot="19036126">
            <a:off x="192634" y="2352026"/>
            <a:ext cx="2643206" cy="338554"/>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l-GR" sz="1600" b="1" spc="300" dirty="0" smtClean="0"/>
              <a:t>ΑΝΤΙ ΠΡΟΛΟΓΟΥ</a:t>
            </a:r>
            <a:endParaRPr lang="el-GR" sz="1600" b="1" spc="300" dirty="0"/>
          </a:p>
        </p:txBody>
      </p:sp>
      <p:sp>
        <p:nvSpPr>
          <p:cNvPr id="23" name="TextBox 22">
            <a:hlinkClick r:id="rId8" action="ppaction://hlinksldjump"/>
          </p:cNvPr>
          <p:cNvSpPr txBox="1"/>
          <p:nvPr/>
        </p:nvSpPr>
        <p:spPr>
          <a:xfrm rot="19251313">
            <a:off x="2481390" y="2902649"/>
            <a:ext cx="5286380"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l"/>
            <a:r>
              <a:rPr lang="el-GR" sz="2400" dirty="0" smtClean="0"/>
              <a:t>ΤΟ ΝΗΣΙ ΤΗΣ «ΠΛΗΡΟΦΟΡΙΑΣ»</a:t>
            </a:r>
            <a:endParaRPr lang="el-GR" sz="2400" dirty="0"/>
          </a:p>
        </p:txBody>
      </p:sp>
      <p:sp>
        <p:nvSpPr>
          <p:cNvPr id="19" name="Rounded Rectangular Callout 18"/>
          <p:cNvSpPr/>
          <p:nvPr/>
        </p:nvSpPr>
        <p:spPr bwMode="auto">
          <a:xfrm>
            <a:off x="357158" y="3643314"/>
            <a:ext cx="1428760" cy="571504"/>
          </a:xfrm>
          <a:prstGeom prst="wedgeRoundRectCallout">
            <a:avLst>
              <a:gd name="adj1" fmla="val 51937"/>
              <a:gd name="adj2" fmla="val 128288"/>
              <a:gd name="adj3" fmla="val 16667"/>
            </a:avLst>
          </a:prstGeom>
          <a:solidFill>
            <a:schemeClr val="accent2">
              <a:lumMod val="60000"/>
              <a:lumOff val="40000"/>
              <a:alpha val="52000"/>
            </a:schemeClr>
          </a:solidFill>
          <a:ln>
            <a:headEnd type="none" w="med" len="med"/>
            <a:tailEnd type="none" w="med" len="med"/>
          </a:ln>
          <a:effectLst>
            <a:outerShdw blurRad="40000" dist="20000" dir="5400000" rotWithShape="0">
              <a:srgbClr val="000000">
                <a:alpha val="38000"/>
              </a:srgbClr>
            </a:outerShdw>
            <a:softEdge rad="12700"/>
          </a:effec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r>
              <a:rPr lang="el-GR" b="1" dirty="0" smtClean="0">
                <a:solidFill>
                  <a:schemeClr val="bg1"/>
                </a:solidFill>
                <a:latin typeface="Arial" charset="0"/>
              </a:rPr>
              <a:t>Ρε συ Αδάμ, λες να μαζευτούν σύννεφα και να βρέξει;</a:t>
            </a:r>
          </a:p>
        </p:txBody>
      </p:sp>
      <p:sp>
        <p:nvSpPr>
          <p:cNvPr id="20" name="Rounded Rectangular Callout 19"/>
          <p:cNvSpPr/>
          <p:nvPr/>
        </p:nvSpPr>
        <p:spPr bwMode="auto">
          <a:xfrm>
            <a:off x="2214546" y="2857496"/>
            <a:ext cx="1571636" cy="1071570"/>
          </a:xfrm>
          <a:prstGeom prst="wedgeRoundRectCallout">
            <a:avLst>
              <a:gd name="adj1" fmla="val -45759"/>
              <a:gd name="adj2" fmla="val 118400"/>
              <a:gd name="adj3" fmla="val 16667"/>
            </a:avLst>
          </a:prstGeom>
          <a:solidFill>
            <a:schemeClr val="accent2">
              <a:lumMod val="60000"/>
              <a:lumOff val="40000"/>
              <a:alpha val="52000"/>
            </a:schemeClr>
          </a:solidFill>
          <a:ln>
            <a:headEnd type="none" w="med" len="med"/>
            <a:tailEnd type="none" w="med" len="med"/>
          </a:ln>
          <a:effectLst>
            <a:outerShdw blurRad="40000" dist="20000" dir="5400000" rotWithShape="0">
              <a:srgbClr val="000000">
                <a:alpha val="38000"/>
              </a:srgbClr>
            </a:outerShdw>
            <a:softEdge rad="12700"/>
          </a:effec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r>
              <a:rPr lang="el-GR" b="1" dirty="0" smtClean="0">
                <a:solidFill>
                  <a:schemeClr val="bg1"/>
                </a:solidFill>
                <a:latin typeface="Arial" charset="0"/>
              </a:rPr>
              <a:t>Μα τι λες  ρε Εύα, μπορεί να βρέξει στη σαχάρα αλλά εδώ δε βρέχει. Απόλαυσε λοιπόν τον ύπνο σου και μη σκέφτεσε τίποτα!</a:t>
            </a:r>
          </a:p>
        </p:txBody>
      </p:sp>
    </p:spTree>
  </p:cSld>
  <p:clrMapOvr>
    <a:masterClrMapping/>
  </p:clrMapOvr>
  <p:transition spd="slow" advClick="0">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8" name="Text Box 6">
            <a:hlinkClick r:id="rId2" action="ppaction://hlinksldjump"/>
          </p:cNvPr>
          <p:cNvSpPr txBox="1">
            <a:spLocks noChangeArrowheads="1"/>
          </p:cNvSpPr>
          <p:nvPr/>
        </p:nvSpPr>
        <p:spPr bwMode="auto">
          <a:xfrm>
            <a:off x="971550" y="1916113"/>
            <a:ext cx="5400675" cy="39687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l">
              <a:spcBef>
                <a:spcPct val="50000"/>
              </a:spcBef>
            </a:pPr>
            <a:r>
              <a:rPr lang="el-GR" sz="2000" b="1"/>
              <a:t>ΟΙ ΠΡΩΤΑΓΩΝΙΣΤΕΣ</a:t>
            </a:r>
          </a:p>
        </p:txBody>
      </p:sp>
      <p:sp>
        <p:nvSpPr>
          <p:cNvPr id="18439" name="Text Box 7">
            <a:hlinkClick r:id="rId3" action="ppaction://hlinksldjump"/>
          </p:cNvPr>
          <p:cNvSpPr txBox="1">
            <a:spLocks noChangeArrowheads="1"/>
          </p:cNvSpPr>
          <p:nvPr/>
        </p:nvSpPr>
        <p:spPr bwMode="auto">
          <a:xfrm>
            <a:off x="971550" y="2636838"/>
            <a:ext cx="5400675" cy="366712"/>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l">
              <a:spcBef>
                <a:spcPct val="50000"/>
              </a:spcBef>
            </a:pPr>
            <a:r>
              <a:rPr lang="el-GR" sz="1800" b="1"/>
              <a:t>Εμφανίζεται στον ορίζοντα ένα νησί</a:t>
            </a:r>
          </a:p>
        </p:txBody>
      </p:sp>
      <p:sp>
        <p:nvSpPr>
          <p:cNvPr id="18440" name="Text Box 8">
            <a:hlinkClick r:id="rId4" action="ppaction://hlinksldjump"/>
          </p:cNvPr>
          <p:cNvSpPr txBox="1">
            <a:spLocks noChangeArrowheads="1"/>
          </p:cNvSpPr>
          <p:nvPr/>
        </p:nvSpPr>
        <p:spPr bwMode="auto">
          <a:xfrm>
            <a:off x="971550" y="3213100"/>
            <a:ext cx="5400675" cy="366713"/>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l">
              <a:spcBef>
                <a:spcPct val="50000"/>
              </a:spcBef>
            </a:pPr>
            <a:r>
              <a:rPr lang="el-GR" sz="1800" b="1"/>
              <a:t>…Δυο κουπιές από το νησί, που λέει ο λόγος</a:t>
            </a:r>
          </a:p>
        </p:txBody>
      </p:sp>
      <p:sp>
        <p:nvSpPr>
          <p:cNvPr id="18441" name="Text Box 9">
            <a:hlinkClick r:id="rId5" action="ppaction://hlinksldjump"/>
          </p:cNvPr>
          <p:cNvSpPr txBox="1">
            <a:spLocks noChangeArrowheads="1"/>
          </p:cNvSpPr>
          <p:nvPr/>
        </p:nvSpPr>
        <p:spPr bwMode="auto">
          <a:xfrm>
            <a:off x="971550" y="3789363"/>
            <a:ext cx="5400675" cy="366712"/>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l">
              <a:spcBef>
                <a:spcPct val="50000"/>
              </a:spcBef>
            </a:pPr>
            <a:r>
              <a:rPr lang="el-GR" sz="1800" b="1"/>
              <a:t>Επάνω στο νησί</a:t>
            </a:r>
          </a:p>
        </p:txBody>
      </p:sp>
      <p:sp>
        <p:nvSpPr>
          <p:cNvPr id="18442" name="Text Box 10">
            <a:hlinkClick r:id="rId6" action="ppaction://hlinksldjump"/>
          </p:cNvPr>
          <p:cNvSpPr txBox="1">
            <a:spLocks noChangeArrowheads="1"/>
          </p:cNvSpPr>
          <p:nvPr/>
        </p:nvSpPr>
        <p:spPr bwMode="auto">
          <a:xfrm>
            <a:off x="971550" y="4508500"/>
            <a:ext cx="5400675" cy="39687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l">
              <a:spcBef>
                <a:spcPct val="50000"/>
              </a:spcBef>
            </a:pPr>
            <a:r>
              <a:rPr lang="el-GR" sz="2000" b="1"/>
              <a:t>ΠΑΡΑΡΤΗΜΑ</a:t>
            </a:r>
          </a:p>
        </p:txBody>
      </p:sp>
      <p:sp>
        <p:nvSpPr>
          <p:cNvPr id="18443" name="Text Box 11">
            <a:hlinkClick r:id="" action="ppaction://hlinkshowjump?jump=endshow"/>
          </p:cNvPr>
          <p:cNvSpPr txBox="1">
            <a:spLocks noChangeArrowheads="1"/>
          </p:cNvSpPr>
          <p:nvPr/>
        </p:nvSpPr>
        <p:spPr bwMode="auto">
          <a:xfrm>
            <a:off x="971550" y="5516563"/>
            <a:ext cx="2736850" cy="396875"/>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spAutoFit/>
          </a:bodyPr>
          <a:lstStyle/>
          <a:p>
            <a:pPr algn="l">
              <a:spcBef>
                <a:spcPct val="50000"/>
              </a:spcBef>
            </a:pPr>
            <a:r>
              <a:rPr lang="el-GR" sz="2000" b="1"/>
              <a:t>ΤΕΛΟΣ ΠΡΟΒΟΛΗΣ</a:t>
            </a:r>
          </a:p>
        </p:txBody>
      </p:sp>
      <p:sp>
        <p:nvSpPr>
          <p:cNvPr id="18445"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8452" name="Text Box 20"/>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8453" name="Text Box 21"/>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002060"/>
                </a:solidFill>
              </a:rPr>
              <a:t>                    ΔΙΑΘΕΜΑΤΙΚ   ΤΗΤΑ</a:t>
            </a:r>
          </a:p>
        </p:txBody>
      </p:sp>
      <p:pic>
        <p:nvPicPr>
          <p:cNvPr id="18454" name="Picture 22"/>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571480"/>
            <a:ext cx="5286380"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l"/>
            <a:r>
              <a:rPr lang="el-GR" sz="2400" dirty="0" smtClean="0"/>
              <a:t>ΤΟ ΝΗΣΙ ΤΗΣ «ΠΛΗΡΟΦΟΡΙΑΣ»</a:t>
            </a:r>
            <a:endParaRPr lang="el-GR" sz="2400" dirty="0"/>
          </a:p>
        </p:txBody>
      </p:sp>
      <p:sp>
        <p:nvSpPr>
          <p:cNvPr id="19" name="TextBox 18"/>
          <p:cNvSpPr txBox="1"/>
          <p:nvPr/>
        </p:nvSpPr>
        <p:spPr>
          <a:xfrm>
            <a:off x="0" y="1071546"/>
            <a:ext cx="853182" cy="4857784"/>
          </a:xfrm>
          <a:prstGeom prst="rect">
            <a:avLst/>
          </a:prstGeom>
        </p:spPr>
        <p:style>
          <a:lnRef idx="1">
            <a:schemeClr val="dk1"/>
          </a:lnRef>
          <a:fillRef idx="2">
            <a:schemeClr val="dk1"/>
          </a:fillRef>
          <a:effectRef idx="1">
            <a:schemeClr val="dk1"/>
          </a:effectRef>
          <a:fontRef idx="minor">
            <a:schemeClr val="dk1"/>
          </a:fontRef>
        </p:style>
        <p:txBody>
          <a:bodyPr vert="wordArtVert" wrap="square" numCol="1" rtlCol="0" anchor="ctr">
            <a:spAutoFit/>
          </a:bodyPr>
          <a:lstStyle/>
          <a:p>
            <a:r>
              <a:rPr lang="el-GR" sz="40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ΜΕΝΟΥ</a:t>
            </a:r>
            <a:endParaRPr lang="el-GR" sz="40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spd="med" advClick="0">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0" y="285728"/>
            <a:ext cx="7092950" cy="43180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nchor="ctr"/>
          <a:lstStyle/>
          <a:p>
            <a:pPr algn="l"/>
            <a:r>
              <a:rPr lang="el-GR" sz="2400" b="1" dirty="0">
                <a:solidFill>
                  <a:schemeClr val="tx2"/>
                </a:solidFill>
              </a:rPr>
              <a:t>Αντί Προλόγου</a:t>
            </a:r>
          </a:p>
        </p:txBody>
      </p:sp>
      <p:sp>
        <p:nvSpPr>
          <p:cNvPr id="76805" name="AutoShape 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76806" name="AutoShape 6">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76808" name="Rectangle 8"/>
          <p:cNvSpPr>
            <a:spLocks noChangeArrowheads="1"/>
          </p:cNvSpPr>
          <p:nvPr/>
        </p:nvSpPr>
        <p:spPr bwMode="auto">
          <a:xfrm>
            <a:off x="0" y="642918"/>
            <a:ext cx="7858148" cy="5846625"/>
          </a:xfrm>
          <a:prstGeom prst="rect">
            <a:avLst/>
          </a:prstGeom>
          <a:noFill/>
          <a:ln w="9525" algn="ctr">
            <a:noFill/>
            <a:miter lim="800000"/>
            <a:headEnd/>
            <a:tailEnd/>
          </a:ln>
          <a:effectLst/>
        </p:spPr>
        <p:txBody>
          <a:bodyPr wrap="square" anchor="ctr">
            <a:spAutoFit/>
          </a:bodyPr>
          <a:lstStyle/>
          <a:p>
            <a:pPr indent="457200" algn="l">
              <a:tabLst>
                <a:tab pos="914400" algn="l"/>
              </a:tabLst>
            </a:pPr>
            <a:r>
              <a:rPr lang="el-GR" sz="1200" b="1" dirty="0" smtClean="0"/>
              <a:t>Μια </a:t>
            </a:r>
            <a:r>
              <a:rPr lang="el-GR" sz="1200" b="1" dirty="0"/>
              <a:t>μέρα λοιπόν ενώ διάβαζα ένα ενδιαφέρον παιδαγωγικό βιβλίο, συναντώ μια </a:t>
            </a:r>
            <a:r>
              <a:rPr lang="el-GR" sz="1200" b="1" i="1" u="sng" dirty="0">
                <a:solidFill>
                  <a:srgbClr val="C00000"/>
                </a:solidFill>
              </a:rPr>
              <a:t>άγνωστη λέξη </a:t>
            </a:r>
            <a:r>
              <a:rPr lang="el-GR" sz="1200" b="1" dirty="0"/>
              <a:t>: "</a:t>
            </a:r>
            <a:r>
              <a:rPr lang="el-GR" sz="1200" b="1" i="1" u="sng" dirty="0">
                <a:solidFill>
                  <a:srgbClr val="C00000"/>
                </a:solidFill>
              </a:rPr>
              <a:t>ενσυναίσθηση</a:t>
            </a:r>
            <a:r>
              <a:rPr lang="el-GR" sz="1200" b="1" dirty="0"/>
              <a:t>". Τρέχω λοιπόν στον "Μπαμπινιώτη" και με αγωνία ψάχνω  να βρω την ερμηνεία της λέξης. </a:t>
            </a:r>
          </a:p>
          <a:p>
            <a:pPr indent="457200" algn="l">
              <a:tabLst>
                <a:tab pos="914400" algn="l"/>
              </a:tabLst>
            </a:pPr>
            <a:r>
              <a:rPr lang="el-GR" sz="1200" b="1" dirty="0" smtClean="0"/>
              <a:t>Βρε </a:t>
            </a:r>
            <a:r>
              <a:rPr lang="el-GR" sz="1200" b="1" dirty="0"/>
              <a:t>ψάχνω από δω ψάχνω από κει, τίποτα η λέξη. Λέω λοιπόν, για να μην υπάρχει στον "Μπαμπινιώτη" θα είναι καμιά από αυτές τις λέξεις που δεν έχουν και τόση αξία. </a:t>
            </a:r>
          </a:p>
          <a:p>
            <a:pPr indent="457200" algn="l">
              <a:tabLst>
                <a:tab pos="914400" algn="l"/>
              </a:tabLst>
            </a:pPr>
            <a:r>
              <a:rPr lang="el-GR" sz="1200" b="1" dirty="0" smtClean="0"/>
              <a:t>Το </a:t>
            </a:r>
            <a:r>
              <a:rPr lang="el-GR" sz="1200" b="1" dirty="0"/>
              <a:t>ξεχνάω λοιπόν. Αυτή όμως δε με ξέχασε. Μια εβδομάδα μετά, κατά την διάρκεια ενός βιωματικού σεμιναρίου νάτη ξανά μπροστά μου.  Αυτή τη φορά την ξεστόμισε μια συμπαθέστατη φιλόλογος. Τη ρωτάω λοιπόν και εκείνη μου την εξηγεί με το νι και με το σίγμα. Εγώ βέβαια αμέσως μετά ένοιωσα τεράστιο κενό μέσα μου και είπα: είναι δυνατόν τόσο καιρό να δουλεύω χωρίς </a:t>
            </a:r>
            <a:r>
              <a:rPr lang="el-GR" sz="1200" b="1" i="1" u="sng" dirty="0">
                <a:solidFill>
                  <a:srgbClr val="C00000"/>
                </a:solidFill>
              </a:rPr>
              <a:t>το σημαντικότερο "εργαλείο"</a:t>
            </a:r>
            <a:r>
              <a:rPr lang="el-GR" sz="1200" b="1" i="1" u="sng" dirty="0"/>
              <a:t>;</a:t>
            </a:r>
          </a:p>
          <a:p>
            <a:pPr indent="457200" algn="l">
              <a:tabLst>
                <a:tab pos="914400" algn="l"/>
              </a:tabLst>
            </a:pPr>
            <a:r>
              <a:rPr lang="el-GR" sz="1200" b="1" dirty="0" smtClean="0"/>
              <a:t>Τώρα </a:t>
            </a:r>
            <a:r>
              <a:rPr lang="el-GR" sz="1200" b="1" dirty="0"/>
              <a:t>θα μου πείτε τη σχέση έχουν όλα αυτά με την 2η </a:t>
            </a:r>
            <a:r>
              <a:rPr lang="el-GR" sz="1200" b="1" dirty="0" smtClean="0"/>
              <a:t>ΠΔΚΠΔΕ. Νομίζω </a:t>
            </a:r>
            <a:r>
              <a:rPr lang="el-GR" sz="1200" b="1" dirty="0"/>
              <a:t>πως έχουν διότι εμείς οι "Πληροφορικάριοι" από τη φύση μας </a:t>
            </a:r>
            <a:r>
              <a:rPr lang="el-GR" sz="1200" b="1" i="1" u="sng" dirty="0">
                <a:solidFill>
                  <a:srgbClr val="C00000"/>
                </a:solidFill>
              </a:rPr>
              <a:t>είμαστε</a:t>
            </a:r>
            <a:r>
              <a:rPr lang="el-GR" sz="1200" b="1" dirty="0"/>
              <a:t> πιο </a:t>
            </a:r>
            <a:r>
              <a:rPr lang="el-GR" sz="1200" b="1" i="1" u="sng" dirty="0">
                <a:solidFill>
                  <a:srgbClr val="C00000"/>
                </a:solidFill>
              </a:rPr>
              <a:t>ευάλωτοι στην έλλειψη τέτοιων εργαλείων</a:t>
            </a:r>
            <a:r>
              <a:rPr lang="el-GR" sz="1200" b="1" dirty="0"/>
              <a:t>.  Μας παρασύρει πολύ εύκολα το απόλυτα τεχνοκρατικό ρεύμα και πολλές φορές ξεχνάμε ότι είμαστε εκπαιδευτικοί. Και  αυτό το λέω κυρίως για τον εαυτό μου.</a:t>
            </a:r>
          </a:p>
          <a:p>
            <a:pPr indent="457200" algn="l">
              <a:tabLst>
                <a:tab pos="914400" algn="l"/>
              </a:tabLst>
            </a:pPr>
            <a:r>
              <a:rPr lang="el-GR" sz="1200" b="1" dirty="0" smtClean="0">
                <a:solidFill>
                  <a:srgbClr val="C00000"/>
                </a:solidFill>
              </a:rPr>
              <a:t>Η </a:t>
            </a:r>
            <a:r>
              <a:rPr lang="el-GR" sz="1200" b="1" dirty="0">
                <a:solidFill>
                  <a:srgbClr val="C00000"/>
                </a:solidFill>
              </a:rPr>
              <a:t>2η ΠΔΚΠΔΕ </a:t>
            </a:r>
            <a:r>
              <a:rPr lang="el-GR" sz="1200" b="1" dirty="0"/>
              <a:t>λοιπόν </a:t>
            </a:r>
            <a:r>
              <a:rPr lang="el-GR" sz="1200" b="1" dirty="0">
                <a:solidFill>
                  <a:srgbClr val="C00000"/>
                </a:solidFill>
              </a:rPr>
              <a:t>μου έδωσε την αφορμή να μοιραστώ μαζί σας μια εναλλακτική διαθεματική πρόταση. Είναι ένα απλό και μικρό θεατρικό σενάριο μέσα από το οποίο το όφελος που βγαίνει για το μάθημα της Πληροφορικής είναι η κατανόηση της έννοιας "Πληροφορία".	</a:t>
            </a:r>
          </a:p>
          <a:p>
            <a:pPr indent="457200" algn="l">
              <a:tabLst>
                <a:tab pos="914400" algn="l"/>
              </a:tabLst>
            </a:pPr>
            <a:r>
              <a:rPr lang="el-GR" sz="1200" b="1" dirty="0" smtClean="0">
                <a:solidFill>
                  <a:srgbClr val="C00000"/>
                </a:solidFill>
              </a:rPr>
              <a:t>Πρωταγωνιστές </a:t>
            </a:r>
            <a:r>
              <a:rPr lang="el-GR" sz="1200" b="1" dirty="0">
                <a:solidFill>
                  <a:srgbClr val="C00000"/>
                </a:solidFill>
              </a:rPr>
              <a:t>σ' αυτό το σενάριο είναι :</a:t>
            </a:r>
          </a:p>
          <a:p>
            <a:pPr indent="457200" algn="l">
              <a:tabLst>
                <a:tab pos="914400" algn="l"/>
              </a:tabLst>
            </a:pPr>
            <a:r>
              <a:rPr lang="el-GR" sz="1200" b="1" dirty="0">
                <a:solidFill>
                  <a:srgbClr val="C00000"/>
                </a:solidFill>
              </a:rPr>
              <a:t>	</a:t>
            </a:r>
            <a:r>
              <a:rPr lang="el-GR" sz="1200" b="1" dirty="0" smtClean="0">
                <a:solidFill>
                  <a:srgbClr val="C00000"/>
                </a:solidFill>
              </a:rPr>
              <a:t>Μαθητές </a:t>
            </a:r>
            <a:r>
              <a:rPr lang="el-GR" sz="1200" b="1" dirty="0">
                <a:solidFill>
                  <a:srgbClr val="C00000"/>
                </a:solidFill>
              </a:rPr>
              <a:t>από διάφορα κοινωνικά στρώματα.</a:t>
            </a:r>
          </a:p>
          <a:p>
            <a:pPr indent="457200" algn="l">
              <a:tabLst>
                <a:tab pos="914400" algn="l"/>
              </a:tabLst>
            </a:pPr>
            <a:r>
              <a:rPr lang="el-GR" sz="1200" b="1" dirty="0">
                <a:solidFill>
                  <a:srgbClr val="C00000"/>
                </a:solidFill>
              </a:rPr>
              <a:t>	</a:t>
            </a:r>
            <a:r>
              <a:rPr lang="el-GR" sz="1200" b="1" dirty="0" smtClean="0">
                <a:solidFill>
                  <a:srgbClr val="C00000"/>
                </a:solidFill>
              </a:rPr>
              <a:t>Ένας </a:t>
            </a:r>
            <a:r>
              <a:rPr lang="el-GR" sz="1200" b="1" dirty="0">
                <a:solidFill>
                  <a:srgbClr val="C00000"/>
                </a:solidFill>
              </a:rPr>
              <a:t>ταλαίπωρος καθηγητής.</a:t>
            </a:r>
          </a:p>
          <a:p>
            <a:pPr indent="457200" algn="l">
              <a:tabLst>
                <a:tab pos="914400" algn="l"/>
              </a:tabLst>
            </a:pPr>
            <a:r>
              <a:rPr lang="el-GR" sz="1200" b="1" dirty="0">
                <a:solidFill>
                  <a:srgbClr val="C00000"/>
                </a:solidFill>
              </a:rPr>
              <a:t>	</a:t>
            </a:r>
            <a:r>
              <a:rPr lang="el-GR" sz="1200" b="1" dirty="0" smtClean="0">
                <a:solidFill>
                  <a:srgbClr val="C00000"/>
                </a:solidFill>
              </a:rPr>
              <a:t>Διάφοροι </a:t>
            </a:r>
            <a:r>
              <a:rPr lang="el-GR" sz="1200" b="1" dirty="0">
                <a:solidFill>
                  <a:srgbClr val="C00000"/>
                </a:solidFill>
              </a:rPr>
              <a:t>παράγοντες που επηρεάζουν (προς το καλύτερο ή   το χειρότερο) την εκπαιδευτική διαδικασία. </a:t>
            </a:r>
          </a:p>
          <a:p>
            <a:pPr indent="457200" algn="l">
              <a:tabLst>
                <a:tab pos="914400" algn="l"/>
              </a:tabLst>
            </a:pPr>
            <a:r>
              <a:rPr lang="el-GR" sz="1200" b="1" dirty="0" smtClean="0"/>
              <a:t>Τώρα </a:t>
            </a:r>
            <a:r>
              <a:rPr lang="el-GR" sz="1200" b="1" dirty="0"/>
              <a:t>θα μου πείτε πως προέκυψε το θέατρο. Λοιπόν στο σχολείο μου (Γυμνάσιο Σορωνής) γίνεται καταπληκτική δουλειά για το θέατρο, δε θα μπορούσε λοιπόν να μην επηρεάσει και εμένα. </a:t>
            </a:r>
          </a:p>
          <a:p>
            <a:pPr indent="457200" algn="l">
              <a:tabLst>
                <a:tab pos="914400" algn="l"/>
              </a:tabLst>
            </a:pPr>
            <a:r>
              <a:rPr lang="el-GR" sz="1200" b="1" dirty="0" smtClean="0"/>
              <a:t>Θέλω </a:t>
            </a:r>
            <a:r>
              <a:rPr lang="el-GR" sz="1200" b="1" dirty="0"/>
              <a:t>να κλείσω με ένα απόσπασμα από το βιβλίο : "Σχολικές &amp; Πολιτιστικές Εκδηλώσεις Α'-ΣΤ' Δημοτικού, Βιβλίο Δασκάλου</a:t>
            </a:r>
            <a:r>
              <a:rPr lang="el-GR" sz="1200" b="1" dirty="0" smtClean="0"/>
              <a:t>".</a:t>
            </a:r>
          </a:p>
          <a:p>
            <a:pPr indent="457200" algn="l">
              <a:tabLst>
                <a:tab pos="914400" algn="l"/>
              </a:tabLst>
            </a:pPr>
            <a:r>
              <a:rPr lang="el-GR" sz="1200" b="1" dirty="0" smtClean="0"/>
              <a:t>"…Το παιδί μέσα από τις θεατρικές πρακτικές καλλιεργεί τις φυσικές, διανοητικές και ψυχικές του ικανότητες. Με τη δύναμη της φαντασίας και την ελευθερία των συναισθημάτων φθάνει να κατασκευάσει  το δικό του κόσμο μεταμορφώνοντας το πραγματικό σε μαγικό. Ακόμη μαθαίνει να σέβεται τους κανόνες    της ομάδας,</a:t>
            </a:r>
            <a:r>
              <a:rPr lang="en-US" sz="1200" b="1" dirty="0" smtClean="0"/>
              <a:t>  </a:t>
            </a:r>
            <a:r>
              <a:rPr lang="el-GR" sz="1200" b="1" dirty="0" smtClean="0"/>
              <a:t> να συνθέτει μέσα από το διάλογο…."</a:t>
            </a:r>
            <a:endParaRPr lang="el-GR" sz="1200" b="1" dirty="0"/>
          </a:p>
        </p:txBody>
      </p:sp>
      <p:sp>
        <p:nvSpPr>
          <p:cNvPr id="76811" name="Text Box 1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76812" name="Text Box 1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   ΤΗΤΑ</a:t>
            </a:r>
          </a:p>
        </p:txBody>
      </p:sp>
      <p:pic>
        <p:nvPicPr>
          <p:cNvPr id="76813" name="Picture 13"/>
          <p:cNvPicPr>
            <a:picLocks noChangeAspect="1" noChangeArrowheads="1"/>
          </p:cNvPicPr>
          <p:nvPr/>
        </p:nvPicPr>
        <p:blipFill>
          <a:blip r:embed="rId3">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24" name="Group 76"/>
          <p:cNvGrpSpPr>
            <a:grpSpLocks/>
          </p:cNvGrpSpPr>
          <p:nvPr/>
        </p:nvGrpSpPr>
        <p:grpSpPr bwMode="auto">
          <a:xfrm>
            <a:off x="0" y="836613"/>
            <a:ext cx="9144000" cy="4608512"/>
            <a:chOff x="900" y="4104"/>
            <a:chExt cx="9120" cy="5271"/>
          </a:xfrm>
        </p:grpSpPr>
        <p:pic>
          <p:nvPicPr>
            <p:cNvPr id="2125" name="Picture 77"/>
            <p:cNvPicPr>
              <a:picLocks noChangeAspect="1" noChangeArrowheads="1"/>
            </p:cNvPicPr>
            <p:nvPr/>
          </p:nvPicPr>
          <p:blipFill>
            <a:blip r:embed="rId2">
              <a:grayscl/>
            </a:blip>
            <a:srcRect/>
            <a:stretch>
              <a:fillRect/>
            </a:stretch>
          </p:blipFill>
          <p:spPr bwMode="auto">
            <a:xfrm>
              <a:off x="900" y="4104"/>
              <a:ext cx="9120" cy="5271"/>
            </a:xfrm>
            <a:prstGeom prst="rect">
              <a:avLst/>
            </a:prstGeom>
            <a:noFill/>
            <a:ln w="9525">
              <a:noFill/>
              <a:miter lim="800000"/>
              <a:headEnd/>
              <a:tailEnd/>
            </a:ln>
          </p:spPr>
        </p:pic>
        <p:pic>
          <p:nvPicPr>
            <p:cNvPr id="2126" name="Picture 78"/>
            <p:cNvPicPr>
              <a:picLocks noChangeAspect="1" noChangeArrowheads="1"/>
            </p:cNvPicPr>
            <p:nvPr/>
          </p:nvPicPr>
          <p:blipFill>
            <a:blip r:embed="rId3">
              <a:clrChange>
                <a:clrFrom>
                  <a:srgbClr val="FEFEFE"/>
                </a:clrFrom>
                <a:clrTo>
                  <a:srgbClr val="FEFEFE">
                    <a:alpha val="0"/>
                  </a:srgbClr>
                </a:clrTo>
              </a:clrChange>
            </a:blip>
            <a:srcRect/>
            <a:stretch>
              <a:fillRect/>
            </a:stretch>
          </p:blipFill>
          <p:spPr bwMode="auto">
            <a:xfrm>
              <a:off x="6840" y="4320"/>
              <a:ext cx="1230" cy="1230"/>
            </a:xfrm>
            <a:prstGeom prst="rect">
              <a:avLst/>
            </a:prstGeom>
            <a:noFill/>
            <a:ln w="9525">
              <a:noFill/>
              <a:miter lim="800000"/>
              <a:headEnd/>
              <a:tailEnd/>
            </a:ln>
          </p:spPr>
        </p:pic>
        <p:pic>
          <p:nvPicPr>
            <p:cNvPr id="2127" name="Picture 79"/>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4500" y="4860"/>
              <a:ext cx="1230" cy="1230"/>
            </a:xfrm>
            <a:prstGeom prst="rect">
              <a:avLst/>
            </a:prstGeom>
            <a:noFill/>
            <a:ln w="9525">
              <a:noFill/>
              <a:miter lim="800000"/>
              <a:headEnd/>
              <a:tailEnd/>
            </a:ln>
          </p:spPr>
        </p:pic>
        <p:pic>
          <p:nvPicPr>
            <p:cNvPr id="2128" name="Picture 80"/>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8460" y="4860"/>
              <a:ext cx="1230" cy="1230"/>
            </a:xfrm>
            <a:prstGeom prst="rect">
              <a:avLst/>
            </a:prstGeom>
            <a:noFill/>
            <a:ln w="9525">
              <a:noFill/>
              <a:miter lim="800000"/>
              <a:headEnd/>
              <a:tailEnd/>
            </a:ln>
          </p:spPr>
        </p:pic>
        <p:pic>
          <p:nvPicPr>
            <p:cNvPr id="2129" name="Picture 81"/>
            <p:cNvPicPr>
              <a:picLocks noChangeAspect="1" noChangeArrowheads="1"/>
            </p:cNvPicPr>
            <p:nvPr/>
          </p:nvPicPr>
          <p:blipFill>
            <a:blip r:embed="rId5">
              <a:clrChange>
                <a:clrFrom>
                  <a:srgbClr val="FEFEFE"/>
                </a:clrFrom>
                <a:clrTo>
                  <a:srgbClr val="FEFEFE">
                    <a:alpha val="0"/>
                  </a:srgbClr>
                </a:clrTo>
              </a:clrChange>
            </a:blip>
            <a:srcRect/>
            <a:stretch>
              <a:fillRect/>
            </a:stretch>
          </p:blipFill>
          <p:spPr bwMode="auto">
            <a:xfrm>
              <a:off x="4500" y="7020"/>
              <a:ext cx="1230" cy="1230"/>
            </a:xfrm>
            <a:prstGeom prst="rect">
              <a:avLst/>
            </a:prstGeom>
            <a:noFill/>
            <a:ln w="9525">
              <a:noFill/>
              <a:miter lim="800000"/>
              <a:headEnd/>
              <a:tailEnd/>
            </a:ln>
          </p:spPr>
        </p:pic>
        <p:pic>
          <p:nvPicPr>
            <p:cNvPr id="2130" name="Picture 82"/>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6480" y="6300"/>
              <a:ext cx="1230" cy="1230"/>
            </a:xfrm>
            <a:prstGeom prst="rect">
              <a:avLst/>
            </a:prstGeom>
            <a:noFill/>
            <a:ln w="9525">
              <a:noFill/>
              <a:miter lim="800000"/>
              <a:headEnd/>
              <a:tailEnd/>
            </a:ln>
          </p:spPr>
        </p:pic>
        <p:pic>
          <p:nvPicPr>
            <p:cNvPr id="2131" name="Picture 83"/>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8280" y="6660"/>
              <a:ext cx="1230" cy="1230"/>
            </a:xfrm>
            <a:prstGeom prst="rect">
              <a:avLst/>
            </a:prstGeom>
            <a:noFill/>
            <a:ln w="9525">
              <a:noFill/>
              <a:miter lim="800000"/>
              <a:headEnd/>
              <a:tailEnd/>
            </a:ln>
          </p:spPr>
        </p:pic>
        <p:pic>
          <p:nvPicPr>
            <p:cNvPr id="2132" name="Picture 84"/>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1800" y="4500"/>
              <a:ext cx="1230" cy="1230"/>
            </a:xfrm>
            <a:prstGeom prst="rect">
              <a:avLst/>
            </a:prstGeom>
            <a:noFill/>
            <a:ln w="9525">
              <a:noFill/>
              <a:miter lim="800000"/>
              <a:headEnd/>
              <a:tailEnd/>
            </a:ln>
          </p:spPr>
        </p:pic>
      </p:grpSp>
      <p:pic>
        <p:nvPicPr>
          <p:cNvPr id="2083" name="Picture 35">
            <a:hlinkClick r:id="rId6" action="ppaction://hlinksldjump"/>
          </p:cNvPr>
          <p:cNvPicPr>
            <a:picLocks noChangeAspect="1" noChangeArrowheads="1"/>
          </p:cNvPicPr>
          <p:nvPr/>
        </p:nvPicPr>
        <p:blipFill>
          <a:blip r:embed="rId7">
            <a:clrChange>
              <a:clrFrom>
                <a:srgbClr val="000000"/>
              </a:clrFrom>
              <a:clrTo>
                <a:srgbClr val="000000">
                  <a:alpha val="0"/>
                </a:srgbClr>
              </a:clrTo>
            </a:clrChange>
          </a:blip>
          <a:srcRect/>
          <a:stretch>
            <a:fillRect/>
          </a:stretch>
        </p:blipFill>
        <p:spPr bwMode="auto">
          <a:xfrm>
            <a:off x="7380288" y="3068638"/>
            <a:ext cx="1335087" cy="1439862"/>
          </a:xfrm>
          <a:prstGeom prst="rect">
            <a:avLst/>
          </a:prstGeom>
          <a:noFill/>
          <a:ln w="9525">
            <a:noFill/>
            <a:miter lim="800000"/>
            <a:headEnd/>
            <a:tailEnd/>
          </a:ln>
        </p:spPr>
      </p:pic>
      <p:pic>
        <p:nvPicPr>
          <p:cNvPr id="2084" name="Picture 36">
            <a:hlinkClick r:id="rId8" action="ppaction://hlinksldjump"/>
          </p:cNvPr>
          <p:cNvPicPr>
            <a:picLocks noChangeAspect="1" noChangeArrowheads="1"/>
          </p:cNvPicPr>
          <p:nvPr/>
        </p:nvPicPr>
        <p:blipFill>
          <a:blip r:embed="rId9">
            <a:clrChange>
              <a:clrFrom>
                <a:srgbClr val="000000"/>
              </a:clrFrom>
              <a:clrTo>
                <a:srgbClr val="000000">
                  <a:alpha val="0"/>
                </a:srgbClr>
              </a:clrTo>
            </a:clrChange>
          </a:blip>
          <a:srcRect/>
          <a:stretch>
            <a:fillRect/>
          </a:stretch>
        </p:blipFill>
        <p:spPr bwMode="auto">
          <a:xfrm>
            <a:off x="5651500" y="2781300"/>
            <a:ext cx="1223963" cy="1014413"/>
          </a:xfrm>
          <a:prstGeom prst="rect">
            <a:avLst/>
          </a:prstGeom>
          <a:noFill/>
          <a:ln w="9525">
            <a:noFill/>
            <a:miter lim="800000"/>
            <a:headEnd/>
            <a:tailEnd/>
          </a:ln>
        </p:spPr>
      </p:pic>
      <p:pic>
        <p:nvPicPr>
          <p:cNvPr id="2085" name="Picture 37">
            <a:hlinkClick r:id="rId10" action="ppaction://hlinksldjump"/>
          </p:cNvPr>
          <p:cNvPicPr>
            <a:picLocks noChangeAspect="1" noChangeArrowheads="1"/>
          </p:cNvPicPr>
          <p:nvPr/>
        </p:nvPicPr>
        <p:blipFill>
          <a:blip r:embed="rId11">
            <a:clrChange>
              <a:clrFrom>
                <a:srgbClr val="000000"/>
              </a:clrFrom>
              <a:clrTo>
                <a:srgbClr val="000000">
                  <a:alpha val="0"/>
                </a:srgbClr>
              </a:clrTo>
            </a:clrChange>
          </a:blip>
          <a:srcRect/>
          <a:stretch>
            <a:fillRect/>
          </a:stretch>
        </p:blipFill>
        <p:spPr bwMode="auto">
          <a:xfrm>
            <a:off x="7524750" y="1268413"/>
            <a:ext cx="1430338" cy="1512887"/>
          </a:xfrm>
          <a:prstGeom prst="rect">
            <a:avLst/>
          </a:prstGeom>
          <a:noFill/>
          <a:ln w="9525">
            <a:noFill/>
            <a:miter lim="800000"/>
            <a:headEnd/>
            <a:tailEnd/>
          </a:ln>
        </p:spPr>
      </p:pic>
      <p:sp>
        <p:nvSpPr>
          <p:cNvPr id="2086" name="Text Box 38"/>
          <p:cNvSpPr txBox="1">
            <a:spLocks noChangeArrowheads="1"/>
          </p:cNvSpPr>
          <p:nvPr/>
        </p:nvSpPr>
        <p:spPr bwMode="auto">
          <a:xfrm>
            <a:off x="0" y="260350"/>
            <a:ext cx="6372225" cy="45720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l">
              <a:spcBef>
                <a:spcPct val="50000"/>
              </a:spcBef>
            </a:pPr>
            <a:r>
              <a:rPr lang="el-GR" sz="2400" b="1"/>
              <a:t>ΟΙ ΠΡΩΤΑΓΩΝΙΣΤΕΣ</a:t>
            </a:r>
          </a:p>
        </p:txBody>
      </p:sp>
      <p:pic>
        <p:nvPicPr>
          <p:cNvPr id="2088" name="Picture 40">
            <a:hlinkClick r:id="rId12" action="ppaction://hlinksldjump"/>
          </p:cNvPr>
          <p:cNvPicPr>
            <a:picLocks noChangeAspect="1" noChangeArrowheads="1"/>
          </p:cNvPicPr>
          <p:nvPr/>
        </p:nvPicPr>
        <p:blipFill>
          <a:blip r:embed="rId13"/>
          <a:srcRect/>
          <a:stretch>
            <a:fillRect/>
          </a:stretch>
        </p:blipFill>
        <p:spPr bwMode="auto">
          <a:xfrm>
            <a:off x="6011863" y="1052513"/>
            <a:ext cx="1150937" cy="1150937"/>
          </a:xfrm>
          <a:prstGeom prst="rect">
            <a:avLst/>
          </a:prstGeom>
          <a:solidFill>
            <a:schemeClr val="tx1"/>
          </a:solidFill>
          <a:ln w="9525">
            <a:noFill/>
            <a:miter lim="800000"/>
            <a:headEnd/>
            <a:tailEnd/>
          </a:ln>
        </p:spPr>
      </p:pic>
      <p:grpSp>
        <p:nvGrpSpPr>
          <p:cNvPr id="2089" name="Group 41"/>
          <p:cNvGrpSpPr>
            <a:grpSpLocks/>
          </p:cNvGrpSpPr>
          <p:nvPr/>
        </p:nvGrpSpPr>
        <p:grpSpPr bwMode="auto">
          <a:xfrm>
            <a:off x="3635375" y="1412875"/>
            <a:ext cx="1225550" cy="1152525"/>
            <a:chOff x="7200" y="9000"/>
            <a:chExt cx="2055" cy="1935"/>
          </a:xfrm>
        </p:grpSpPr>
        <p:pic>
          <p:nvPicPr>
            <p:cNvPr id="2090" name="Picture 42">
              <a:hlinkClick r:id="rId14" action="ppaction://hlinksldjump"/>
            </p:cNvPr>
            <p:cNvPicPr>
              <a:picLocks noChangeAspect="1" noChangeArrowheads="1"/>
            </p:cNvPicPr>
            <p:nvPr/>
          </p:nvPicPr>
          <p:blipFill>
            <a:blip r:embed="rId15">
              <a:clrChange>
                <a:clrFrom>
                  <a:srgbClr val="000000"/>
                </a:clrFrom>
                <a:clrTo>
                  <a:srgbClr val="000000">
                    <a:alpha val="0"/>
                  </a:srgbClr>
                </a:clrTo>
              </a:clrChange>
            </a:blip>
            <a:srcRect/>
            <a:stretch>
              <a:fillRect/>
            </a:stretch>
          </p:blipFill>
          <p:spPr bwMode="auto">
            <a:xfrm>
              <a:off x="7200" y="9000"/>
              <a:ext cx="2055" cy="1935"/>
            </a:xfrm>
            <a:prstGeom prst="rect">
              <a:avLst/>
            </a:prstGeom>
            <a:noFill/>
            <a:ln w="9525">
              <a:noFill/>
              <a:miter lim="800000"/>
              <a:headEnd/>
              <a:tailEnd/>
            </a:ln>
          </p:spPr>
        </p:pic>
        <p:sp>
          <p:nvSpPr>
            <p:cNvPr id="2091" name="Line 43"/>
            <p:cNvSpPr>
              <a:spLocks noChangeShapeType="1"/>
            </p:cNvSpPr>
            <p:nvPr/>
          </p:nvSpPr>
          <p:spPr bwMode="auto">
            <a:xfrm>
              <a:off x="7740" y="9720"/>
              <a:ext cx="0" cy="0"/>
            </a:xfrm>
            <a:prstGeom prst="line">
              <a:avLst/>
            </a:prstGeom>
            <a:noFill/>
            <a:ln w="9525">
              <a:solidFill>
                <a:srgbClr val="000000"/>
              </a:solidFill>
              <a:round/>
              <a:headEnd/>
              <a:tailEnd type="diamond" w="med" len="med"/>
            </a:ln>
          </p:spPr>
          <p:txBody>
            <a:bodyPr/>
            <a:lstStyle/>
            <a:p>
              <a:endParaRPr lang="el-GR"/>
            </a:p>
          </p:txBody>
        </p:sp>
        <p:sp>
          <p:nvSpPr>
            <p:cNvPr id="2092" name="AutoShape 44"/>
            <p:cNvSpPr>
              <a:spLocks noChangeArrowheads="1"/>
            </p:cNvSpPr>
            <p:nvPr/>
          </p:nvSpPr>
          <p:spPr bwMode="auto">
            <a:xfrm>
              <a:off x="7200" y="9900"/>
              <a:ext cx="180" cy="180"/>
            </a:xfrm>
            <a:custGeom>
              <a:avLst/>
              <a:gdLst>
                <a:gd name="G0" fmla="+- 2700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solidFill>
              <a:srgbClr val="FFFFFF"/>
            </a:solidFill>
            <a:ln w="9525">
              <a:solidFill>
                <a:srgbClr val="000000"/>
              </a:solidFill>
              <a:miter lim="800000"/>
              <a:headEnd/>
              <a:tailEnd/>
            </a:ln>
          </p:spPr>
          <p:txBody>
            <a:bodyPr/>
            <a:lstStyle/>
            <a:p>
              <a:endParaRPr lang="el-GR"/>
            </a:p>
          </p:txBody>
        </p:sp>
      </p:grpSp>
      <p:pic>
        <p:nvPicPr>
          <p:cNvPr id="2093" name="Picture 45">
            <a:hlinkClick r:id="rId16" action="ppaction://hlinksldjump"/>
          </p:cNvPr>
          <p:cNvPicPr>
            <a:picLocks noChangeAspect="1" noChangeArrowheads="1"/>
          </p:cNvPicPr>
          <p:nvPr/>
        </p:nvPicPr>
        <p:blipFill>
          <a:blip r:embed="rId17">
            <a:clrChange>
              <a:clrFrom>
                <a:srgbClr val="000000"/>
              </a:clrFrom>
              <a:clrTo>
                <a:srgbClr val="000000">
                  <a:alpha val="0"/>
                </a:srgbClr>
              </a:clrTo>
            </a:clrChange>
          </a:blip>
          <a:srcRect/>
          <a:stretch>
            <a:fillRect/>
          </a:stretch>
        </p:blipFill>
        <p:spPr bwMode="auto">
          <a:xfrm>
            <a:off x="971550" y="1125538"/>
            <a:ext cx="1211263" cy="1223962"/>
          </a:xfrm>
          <a:prstGeom prst="rect">
            <a:avLst/>
          </a:prstGeom>
          <a:noFill/>
          <a:ln w="9525">
            <a:noFill/>
            <a:miter lim="800000"/>
            <a:headEnd/>
            <a:tailEnd/>
          </a:ln>
        </p:spPr>
      </p:pic>
      <p:sp>
        <p:nvSpPr>
          <p:cNvPr id="2119" name="AutoShape 71">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123" name="AutoShape 75">
            <a:hlinkClick r:id="rId18"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136" name="Text Box 88"/>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137" name="Text Box 89"/>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002060"/>
                </a:solidFill>
              </a:rPr>
              <a:t>                    ΔΙΑΘΕΜΑΤΙΚ   ΤΗΤΑ</a:t>
            </a:r>
          </a:p>
        </p:txBody>
      </p:sp>
      <p:pic>
        <p:nvPicPr>
          <p:cNvPr id="2138" name="Picture 90"/>
          <p:cNvPicPr>
            <a:picLocks noChangeAspect="1" noChangeArrowheads="1"/>
          </p:cNvPicPr>
          <p:nvPr/>
        </p:nvPicPr>
        <p:blipFill>
          <a:blip r:embed="rId19">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135" name="Rectangle 87"/>
          <p:cNvSpPr>
            <a:spLocks noChangeArrowheads="1"/>
          </p:cNvSpPr>
          <p:nvPr/>
        </p:nvSpPr>
        <p:spPr bwMode="auto">
          <a:xfrm>
            <a:off x="2143108" y="5429264"/>
            <a:ext cx="4714908" cy="571504"/>
          </a:xfrm>
          <a:prstGeom prst="rect">
            <a:avLst/>
          </a:prstGeom>
          <a:solidFill>
            <a:schemeClr val="bg1"/>
          </a:solidFill>
          <a:ln w="9525" algn="ctr">
            <a:solidFill>
              <a:schemeClr val="bg1"/>
            </a:solidFill>
            <a:miter lim="800000"/>
            <a:headEnd/>
            <a:tailEnd/>
          </a:ln>
          <a:effectLst/>
        </p:spPr>
        <p:txBody>
          <a:bodyPr wrap="none" anchor="ctr"/>
          <a:lstStyle/>
          <a:p>
            <a:endParaRPr lang="el-GR"/>
          </a:p>
        </p:txBody>
      </p:sp>
      <p:pic>
        <p:nvPicPr>
          <p:cNvPr id="2094" name="Picture 46">
            <a:hlinkClick r:id="rId20" action="ppaction://hlinksldjump"/>
          </p:cNvPr>
          <p:cNvPicPr>
            <a:picLocks noChangeAspect="1" noChangeArrowheads="1"/>
          </p:cNvPicPr>
          <p:nvPr/>
        </p:nvPicPr>
        <p:blipFill>
          <a:blip r:embed="rId21"/>
          <a:srcRect/>
          <a:stretch>
            <a:fillRect/>
          </a:stretch>
        </p:blipFill>
        <p:spPr bwMode="auto">
          <a:xfrm>
            <a:off x="2357422" y="5357826"/>
            <a:ext cx="566351" cy="624760"/>
          </a:xfrm>
          <a:prstGeom prst="rect">
            <a:avLst/>
          </a:prstGeom>
          <a:noFill/>
          <a:ln w="9525">
            <a:noFill/>
            <a:miter lim="800000"/>
            <a:headEnd/>
            <a:tailEnd/>
          </a:ln>
          <a:effectLst/>
        </p:spPr>
      </p:pic>
      <p:pic>
        <p:nvPicPr>
          <p:cNvPr id="2118" name="Picture 70">
            <a:hlinkClick r:id="rId22" action="ppaction://hlinksldjump"/>
          </p:cNvPr>
          <p:cNvPicPr>
            <a:picLocks noChangeAspect="1" noChangeArrowheads="1"/>
          </p:cNvPicPr>
          <p:nvPr/>
        </p:nvPicPr>
        <p:blipFill>
          <a:blip r:embed="rId23"/>
          <a:srcRect/>
          <a:stretch>
            <a:fillRect/>
          </a:stretch>
        </p:blipFill>
        <p:spPr bwMode="auto">
          <a:xfrm>
            <a:off x="3143240" y="5357826"/>
            <a:ext cx="571504" cy="582207"/>
          </a:xfrm>
          <a:prstGeom prst="rect">
            <a:avLst/>
          </a:prstGeom>
          <a:noFill/>
          <a:ln w="9525">
            <a:noFill/>
            <a:miter lim="800000"/>
            <a:headEnd/>
            <a:tailEnd/>
          </a:ln>
          <a:effectLst/>
        </p:spPr>
      </p:pic>
      <p:pic>
        <p:nvPicPr>
          <p:cNvPr id="2122" name="Picture 74">
            <a:hlinkClick r:id="rId24" action="ppaction://hlinksldjump"/>
          </p:cNvPr>
          <p:cNvPicPr>
            <a:picLocks noChangeAspect="1" noChangeArrowheads="1"/>
          </p:cNvPicPr>
          <p:nvPr/>
        </p:nvPicPr>
        <p:blipFill>
          <a:blip r:embed="rId25">
            <a:clrChange>
              <a:clrFrom>
                <a:srgbClr val="000000"/>
              </a:clrFrom>
              <a:clrTo>
                <a:srgbClr val="000000">
                  <a:alpha val="0"/>
                </a:srgbClr>
              </a:clrTo>
            </a:clrChange>
          </a:blip>
          <a:srcRect/>
          <a:stretch>
            <a:fillRect/>
          </a:stretch>
        </p:blipFill>
        <p:spPr bwMode="auto">
          <a:xfrm>
            <a:off x="3929058" y="5357826"/>
            <a:ext cx="570185" cy="484205"/>
          </a:xfrm>
          <a:prstGeom prst="rect">
            <a:avLst/>
          </a:prstGeom>
          <a:noFill/>
          <a:ln w="9525">
            <a:noFill/>
            <a:miter lim="800000"/>
            <a:headEnd/>
            <a:tailEnd/>
          </a:ln>
        </p:spPr>
      </p:pic>
      <p:pic>
        <p:nvPicPr>
          <p:cNvPr id="2121" name="Picture 73">
            <a:hlinkClick r:id="rId26" action="ppaction://hlinksldjump"/>
          </p:cNvPr>
          <p:cNvPicPr>
            <a:picLocks noChangeAspect="1" noChangeArrowheads="1"/>
          </p:cNvPicPr>
          <p:nvPr/>
        </p:nvPicPr>
        <p:blipFill>
          <a:blip r:embed="rId27">
            <a:clrChange>
              <a:clrFrom>
                <a:srgbClr val="000000"/>
              </a:clrFrom>
              <a:clrTo>
                <a:srgbClr val="000000">
                  <a:alpha val="0"/>
                </a:srgbClr>
              </a:clrTo>
            </a:clrChange>
          </a:blip>
          <a:srcRect/>
          <a:stretch>
            <a:fillRect/>
          </a:stretch>
        </p:blipFill>
        <p:spPr bwMode="auto">
          <a:xfrm>
            <a:off x="4714876" y="5357826"/>
            <a:ext cx="571504" cy="543165"/>
          </a:xfrm>
          <a:prstGeom prst="rect">
            <a:avLst/>
          </a:prstGeom>
          <a:noFill/>
          <a:ln w="9525">
            <a:noFill/>
            <a:miter lim="800000"/>
            <a:headEnd/>
            <a:tailEnd/>
          </a:ln>
        </p:spPr>
      </p:pic>
      <p:pic>
        <p:nvPicPr>
          <p:cNvPr id="2116" name="Picture 68">
            <a:hlinkClick r:id="rId28" action="ppaction://hlinksldjump"/>
          </p:cNvPr>
          <p:cNvPicPr>
            <a:picLocks noChangeAspect="1" noChangeArrowheads="1"/>
          </p:cNvPicPr>
          <p:nvPr/>
        </p:nvPicPr>
        <p:blipFill>
          <a:blip r:embed="rId29"/>
          <a:srcRect/>
          <a:stretch>
            <a:fillRect/>
          </a:stretch>
        </p:blipFill>
        <p:spPr bwMode="auto">
          <a:xfrm>
            <a:off x="5572132" y="5357826"/>
            <a:ext cx="571504" cy="571504"/>
          </a:xfrm>
          <a:prstGeom prst="rect">
            <a:avLst/>
          </a:prstGeom>
          <a:noFill/>
          <a:ln w="9525">
            <a:noFill/>
            <a:miter lim="800000"/>
            <a:headEnd/>
            <a:tailEnd/>
          </a:ln>
        </p:spPr>
      </p:pic>
      <p:pic>
        <p:nvPicPr>
          <p:cNvPr id="2117" name="Picture 69">
            <a:hlinkClick r:id="rId30" action="ppaction://hlinksldjump"/>
          </p:cNvPr>
          <p:cNvPicPr>
            <a:picLocks noChangeAspect="1" noChangeArrowheads="1"/>
          </p:cNvPicPr>
          <p:nvPr/>
        </p:nvPicPr>
        <p:blipFill>
          <a:blip r:embed="rId31"/>
          <a:srcRect/>
          <a:stretch>
            <a:fillRect/>
          </a:stretch>
        </p:blipFill>
        <p:spPr bwMode="auto">
          <a:xfrm>
            <a:off x="6357950" y="5357826"/>
            <a:ext cx="428628" cy="588455"/>
          </a:xfrm>
          <a:prstGeom prst="rect">
            <a:avLst/>
          </a:prstGeom>
          <a:noFill/>
          <a:ln w="9525">
            <a:noFill/>
            <a:miter lim="800000"/>
            <a:headEnd/>
            <a:tailEnd/>
          </a:ln>
        </p:spPr>
      </p:pic>
      <p:pic>
        <p:nvPicPr>
          <p:cNvPr id="2087" name="Picture 39">
            <a:hlinkClick r:id="rId32" action="ppaction://hlinksldjump"/>
          </p:cNvPr>
          <p:cNvPicPr>
            <a:picLocks noChangeAspect="1" noChangeArrowheads="1"/>
          </p:cNvPicPr>
          <p:nvPr/>
        </p:nvPicPr>
        <p:blipFill>
          <a:blip r:embed="rId33">
            <a:clrChange>
              <a:clrFrom>
                <a:srgbClr val="000000"/>
              </a:clrFrom>
              <a:clrTo>
                <a:srgbClr val="000000">
                  <a:alpha val="0"/>
                </a:srgbClr>
              </a:clrTo>
            </a:clrChange>
          </a:blip>
          <a:srcRect/>
          <a:stretch>
            <a:fillRect/>
          </a:stretch>
        </p:blipFill>
        <p:spPr bwMode="auto">
          <a:xfrm>
            <a:off x="3571868" y="3357562"/>
            <a:ext cx="1274763" cy="1296987"/>
          </a:xfrm>
          <a:prstGeom prst="rect">
            <a:avLst/>
          </a:prstGeom>
          <a:noFill/>
          <a:ln w="9525">
            <a:noFill/>
            <a:miter lim="800000"/>
            <a:headEnd/>
            <a:tailEnd/>
          </a:ln>
        </p:spPr>
      </p:pic>
      <p:sp>
        <p:nvSpPr>
          <p:cNvPr id="36" name="TextBox 35"/>
          <p:cNvSpPr txBox="1"/>
          <p:nvPr/>
        </p:nvSpPr>
        <p:spPr>
          <a:xfrm>
            <a:off x="714348" y="2357430"/>
            <a:ext cx="1785950" cy="338554"/>
          </a:xfrm>
          <a:prstGeom prst="rect">
            <a:avLst/>
          </a:prstGeom>
          <a:noFill/>
        </p:spPr>
        <p:txBody>
          <a:bodyPr wrap="square" rtlCol="0">
            <a:spAutoFit/>
          </a:bodyPr>
          <a:lstStyle/>
          <a:p>
            <a:r>
              <a:rPr lang="el-GR" sz="16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ΓΙΩΡΓΟΣ</a:t>
            </a:r>
            <a:endParaRPr lang="el-GR" sz="16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7" name="TextBox 36"/>
          <p:cNvSpPr txBox="1"/>
          <p:nvPr/>
        </p:nvSpPr>
        <p:spPr>
          <a:xfrm>
            <a:off x="3428992" y="2571744"/>
            <a:ext cx="1785950" cy="338554"/>
          </a:xfrm>
          <a:prstGeom prst="rect">
            <a:avLst/>
          </a:prstGeom>
          <a:noFill/>
        </p:spPr>
        <p:txBody>
          <a:bodyPr wrap="square" rtlCol="0">
            <a:spAutoFit/>
          </a:bodyPr>
          <a:lstStyle/>
          <a:p>
            <a:r>
              <a:rPr lang="el-GR" sz="16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ΛΕΥΤΕΡΗΣ</a:t>
            </a:r>
            <a:endParaRPr lang="el-GR" sz="16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9" name="TextBox 38"/>
          <p:cNvSpPr txBox="1"/>
          <p:nvPr/>
        </p:nvSpPr>
        <p:spPr>
          <a:xfrm>
            <a:off x="5786446" y="2214554"/>
            <a:ext cx="1785950" cy="338554"/>
          </a:xfrm>
          <a:prstGeom prst="rect">
            <a:avLst/>
          </a:prstGeom>
          <a:noFill/>
        </p:spPr>
        <p:txBody>
          <a:bodyPr wrap="square" rtlCol="0">
            <a:spAutoFit/>
          </a:bodyPr>
          <a:lstStyle/>
          <a:p>
            <a:r>
              <a:rPr lang="el-GR" sz="16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ΜΑΡΙΑ</a:t>
            </a:r>
            <a:endParaRPr lang="el-GR" sz="16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0" name="TextBox 39"/>
          <p:cNvSpPr txBox="1"/>
          <p:nvPr/>
        </p:nvSpPr>
        <p:spPr>
          <a:xfrm>
            <a:off x="7358050" y="2643182"/>
            <a:ext cx="1785950" cy="338554"/>
          </a:xfrm>
          <a:prstGeom prst="rect">
            <a:avLst/>
          </a:prstGeom>
          <a:noFill/>
        </p:spPr>
        <p:txBody>
          <a:bodyPr wrap="square" rtlCol="0">
            <a:spAutoFit/>
          </a:bodyPr>
          <a:lstStyle/>
          <a:p>
            <a:r>
              <a:rPr lang="el-GR" sz="16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ΔΗΜΗΤΡΑ</a:t>
            </a:r>
            <a:endParaRPr lang="el-GR" sz="16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1" name="TextBox 40"/>
          <p:cNvSpPr txBox="1"/>
          <p:nvPr/>
        </p:nvSpPr>
        <p:spPr>
          <a:xfrm>
            <a:off x="3428992" y="4357694"/>
            <a:ext cx="1785950" cy="338554"/>
          </a:xfrm>
          <a:prstGeom prst="rect">
            <a:avLst/>
          </a:prstGeom>
          <a:noFill/>
        </p:spPr>
        <p:txBody>
          <a:bodyPr wrap="square" rtlCol="0">
            <a:spAutoFit/>
          </a:bodyPr>
          <a:lstStyle/>
          <a:p>
            <a:r>
              <a:rPr lang="el-GR" sz="16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ΓΙΩΡΓΙΑ</a:t>
            </a:r>
            <a:endParaRPr lang="el-GR" sz="16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3" name="TextBox 42"/>
          <p:cNvSpPr txBox="1"/>
          <p:nvPr/>
        </p:nvSpPr>
        <p:spPr>
          <a:xfrm>
            <a:off x="5357818" y="3714752"/>
            <a:ext cx="1785950" cy="338554"/>
          </a:xfrm>
          <a:prstGeom prst="rect">
            <a:avLst/>
          </a:prstGeom>
          <a:noFill/>
        </p:spPr>
        <p:txBody>
          <a:bodyPr wrap="square" rtlCol="0">
            <a:spAutoFit/>
          </a:bodyPr>
          <a:lstStyle/>
          <a:p>
            <a:r>
              <a:rPr lang="el-GR" sz="16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ΑΧΙΛΛΕΑΣ</a:t>
            </a:r>
            <a:endParaRPr lang="el-GR" sz="16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4" name="TextBox 43"/>
          <p:cNvSpPr txBox="1"/>
          <p:nvPr/>
        </p:nvSpPr>
        <p:spPr>
          <a:xfrm>
            <a:off x="6929454" y="4214818"/>
            <a:ext cx="1785950" cy="338554"/>
          </a:xfrm>
          <a:prstGeom prst="rect">
            <a:avLst/>
          </a:prstGeom>
          <a:noFill/>
        </p:spPr>
        <p:txBody>
          <a:bodyPr wrap="square" rtlCol="0">
            <a:spAutoFit/>
          </a:bodyPr>
          <a:lstStyle/>
          <a:p>
            <a:r>
              <a:rPr lang="en-US" sz="1600" b="1" spc="30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ROLAND</a:t>
            </a:r>
            <a:endParaRPr lang="el-GR" sz="1600" b="1" spc="3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2" name="Rounded Rectangular Callout 41"/>
          <p:cNvSpPr/>
          <p:nvPr/>
        </p:nvSpPr>
        <p:spPr bwMode="auto">
          <a:xfrm>
            <a:off x="0" y="3357562"/>
            <a:ext cx="1357290" cy="714380"/>
          </a:xfrm>
          <a:prstGeom prst="wedgeRoundRectCallout">
            <a:avLst>
              <a:gd name="adj1" fmla="val 50900"/>
              <a:gd name="adj2" fmla="val 97018"/>
              <a:gd name="adj3" fmla="val 16667"/>
            </a:avLst>
          </a:prstGeom>
          <a:solidFill>
            <a:schemeClr val="accent2">
              <a:lumMod val="60000"/>
              <a:lumOff val="40000"/>
              <a:alpha val="52000"/>
            </a:schemeClr>
          </a:solidFill>
          <a:ln>
            <a:headEnd type="none" w="med" len="med"/>
            <a:tailEnd type="none" w="med" len="med"/>
          </a:ln>
          <a:effectLst>
            <a:outerShdw blurRad="40000" dist="20000" dir="5400000" rotWithShape="0">
              <a:srgbClr val="000000">
                <a:alpha val="38000"/>
              </a:srgbClr>
            </a:outerShdw>
            <a:softEdge rad="12700"/>
          </a:effec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r>
              <a:rPr lang="el-GR" b="1" dirty="0" smtClean="0">
                <a:solidFill>
                  <a:schemeClr val="bg1"/>
                </a:solidFill>
                <a:latin typeface="Arial" charset="0"/>
              </a:rPr>
              <a:t>Ρε συ Αδάμ, τι θέλουν όλοι αυτοί εδώ και μας χαλάν την ησυχία;</a:t>
            </a:r>
          </a:p>
        </p:txBody>
      </p:sp>
      <p:sp>
        <p:nvSpPr>
          <p:cNvPr id="45" name="Rounded Rectangular Callout 44"/>
          <p:cNvSpPr/>
          <p:nvPr/>
        </p:nvSpPr>
        <p:spPr bwMode="auto">
          <a:xfrm>
            <a:off x="1785918" y="3286124"/>
            <a:ext cx="1714512" cy="714380"/>
          </a:xfrm>
          <a:prstGeom prst="wedgeRoundRectCallout">
            <a:avLst>
              <a:gd name="adj1" fmla="val -41390"/>
              <a:gd name="adj2" fmla="val 102223"/>
              <a:gd name="adj3" fmla="val 16667"/>
            </a:avLst>
          </a:prstGeom>
          <a:solidFill>
            <a:schemeClr val="accent2">
              <a:lumMod val="60000"/>
              <a:lumOff val="40000"/>
              <a:alpha val="52000"/>
            </a:schemeClr>
          </a:solidFill>
          <a:ln>
            <a:headEnd type="none" w="med" len="med"/>
            <a:tailEnd type="none" w="med" len="med"/>
          </a:ln>
          <a:effectLst>
            <a:outerShdw blurRad="40000" dist="20000" dir="5400000" rotWithShape="0">
              <a:srgbClr val="000000">
                <a:alpha val="38000"/>
              </a:srgbClr>
            </a:outerShdw>
            <a:softEdge rad="12700"/>
          </a:effectLst>
        </p:spPr>
        <p:style>
          <a:lnRef idx="1">
            <a:schemeClr val="dk1"/>
          </a:lnRef>
          <a:fillRef idx="2">
            <a:schemeClr val="dk1"/>
          </a:fillRef>
          <a:effectRef idx="1">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defTabSz="914400" eaLnBrk="1" latinLnBrk="0" hangingPunct="1">
              <a:lnSpc>
                <a:spcPct val="100000"/>
              </a:lnSpc>
              <a:buClrTx/>
              <a:buSzTx/>
              <a:buFontTx/>
              <a:buNone/>
              <a:tabLst/>
            </a:pPr>
            <a:r>
              <a:rPr lang="el-GR" b="1" dirty="0" smtClean="0">
                <a:solidFill>
                  <a:schemeClr val="bg1"/>
                </a:solidFill>
                <a:latin typeface="Arial" charset="0"/>
              </a:rPr>
              <a:t>Αμάν ρε Εύα όλο γκρίνια είσε, δε θα ‘πρεπε                ν’ ασχοληθεί κάποιος και μ’αυτούς;</a:t>
            </a:r>
          </a:p>
        </p:txBody>
      </p:sp>
    </p:spTree>
  </p:cSld>
  <p:clrMapOvr>
    <a:masterClrMapping/>
  </p:clrMapOvr>
  <p:transition spd="slow" advClick="0">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3" name="Rectangle 21"/>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p>
        </p:txBody>
      </p:sp>
      <p:sp>
        <p:nvSpPr>
          <p:cNvPr id="3075" name="Rectangle 3"/>
          <p:cNvSpPr>
            <a:spLocks noGrp="1" noChangeArrowheads="1"/>
          </p:cNvSpPr>
          <p:nvPr>
            <p:ph type="body" idx="1"/>
          </p:nvPr>
        </p:nvSpPr>
        <p:spPr/>
        <p:txBody>
          <a:bodyPr/>
          <a:lstStyle/>
          <a:p>
            <a:pPr>
              <a:buFontTx/>
              <a:buNone/>
            </a:pPr>
            <a:r>
              <a:rPr lang="el-GR"/>
              <a:t>Ο Γιώργος είναι έφηβος. Ο πατέρας του είναι εργάτης οικοδομών. Έχει άλλα 2 αδέλφια, τον Κώστα και την Καλλιόπη. Ο Κώστας είναι 17 ετών και πηγαίνει στη 3η Λυκείου. Η Καλλιόπη είναι μικρούλα, μόλις 2 ετών.</a:t>
            </a:r>
          </a:p>
        </p:txBody>
      </p:sp>
      <p:sp>
        <p:nvSpPr>
          <p:cNvPr id="3086" name="Rectangle 14"/>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b="1">
                <a:solidFill>
                  <a:schemeClr val="tx2"/>
                </a:solidFill>
              </a:rPr>
              <a:t>ΓΙΩΡΓΟΣ</a:t>
            </a:r>
          </a:p>
        </p:txBody>
      </p:sp>
      <p:sp>
        <p:nvSpPr>
          <p:cNvPr id="3089" name="AutoShape 17">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090" name="AutoShape 18">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091" name="AutoShape 19">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3092" name="Picture 20"/>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3929058" y="142852"/>
            <a:ext cx="1211263" cy="1223962"/>
          </a:xfrm>
          <a:prstGeom prst="rect">
            <a:avLst/>
          </a:prstGeom>
          <a:noFill/>
          <a:ln w="9525">
            <a:noFill/>
            <a:miter lim="800000"/>
            <a:headEnd/>
            <a:tailEnd/>
          </a:ln>
        </p:spPr>
      </p:pic>
      <p:sp>
        <p:nvSpPr>
          <p:cNvPr id="3094" name="Text Box 22"/>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095" name="Text Box 23"/>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096" name="Picture 24"/>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4" name="Rectangle 18"/>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4099" name="Rectangle 3"/>
          <p:cNvSpPr>
            <a:spLocks noGrp="1" noChangeArrowheads="1"/>
          </p:cNvSpPr>
          <p:nvPr>
            <p:ph type="body" idx="1"/>
          </p:nvPr>
        </p:nvSpPr>
        <p:spPr/>
        <p:txBody>
          <a:bodyPr/>
          <a:lstStyle/>
          <a:p>
            <a:pPr>
              <a:buFontTx/>
              <a:buNone/>
            </a:pPr>
            <a:r>
              <a:rPr lang="el-GR"/>
              <a:t>Η Μαρία είναι έφηβη. Η Μαρία φοράει γυαλιά (μάλιστα πολλά παιδιά την κοροϊδεύουν γιατί τα γυαλιά της είναι πολύ χοντρά). Η Μαρία είναι μοναχοπαίδι. Είναι επίσης ένα πολύ ντροπαλό παιδί. </a:t>
            </a:r>
          </a:p>
        </p:txBody>
      </p:sp>
      <p:sp>
        <p:nvSpPr>
          <p:cNvPr id="4110" name="Rectangle 14"/>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b="1">
                <a:solidFill>
                  <a:schemeClr val="tx2"/>
                </a:solidFill>
              </a:rPr>
              <a:t>ΜΑΡΙΑ</a:t>
            </a:r>
          </a:p>
        </p:txBody>
      </p:sp>
      <p:sp>
        <p:nvSpPr>
          <p:cNvPr id="4111" name="AutoShape 1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112" name="AutoShape 16">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113" name="AutoShape 17">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4115" name="Picture 19"/>
          <p:cNvPicPr>
            <a:picLocks noChangeAspect="1" noChangeArrowheads="1"/>
          </p:cNvPicPr>
          <p:nvPr/>
        </p:nvPicPr>
        <p:blipFill>
          <a:blip r:embed="rId3"/>
          <a:srcRect/>
          <a:stretch>
            <a:fillRect/>
          </a:stretch>
        </p:blipFill>
        <p:spPr bwMode="auto">
          <a:xfrm>
            <a:off x="3929058" y="142852"/>
            <a:ext cx="1150938" cy="1150938"/>
          </a:xfrm>
          <a:prstGeom prst="rect">
            <a:avLst/>
          </a:prstGeom>
          <a:solidFill>
            <a:schemeClr val="tx1"/>
          </a:solidFill>
          <a:ln w="9525">
            <a:noFill/>
            <a:miter lim="800000"/>
            <a:headEnd/>
            <a:tailEnd/>
          </a:ln>
        </p:spPr>
      </p:pic>
      <p:sp>
        <p:nvSpPr>
          <p:cNvPr id="4116" name="Text Box 20"/>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117" name="Text Box 21"/>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118" name="Picture 22"/>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7" name="Rectangle 17"/>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5123" name="Rectangle 3"/>
          <p:cNvSpPr>
            <a:spLocks noGrp="1" noChangeArrowheads="1"/>
          </p:cNvSpPr>
          <p:nvPr>
            <p:ph type="body" idx="1"/>
          </p:nvPr>
        </p:nvSpPr>
        <p:spPr/>
        <p:txBody>
          <a:bodyPr/>
          <a:lstStyle/>
          <a:p>
            <a:pPr>
              <a:buFontTx/>
              <a:buNone/>
            </a:pPr>
            <a:r>
              <a:rPr lang="el-GR"/>
              <a:t>Ο Λευτέρης είναι έφηβος. Οι γονείς του είναι εκπαιδευτικοί. Είναι μοναχοπαίδι. Φοράει σκουλαρίκι, και από ότι λένε τον έχουν δει να καπνίζει. Πολλοί τον φωνάζουν «χαμένο», ίσως επειδή είναι πολύ αντιδραστικός. </a:t>
            </a:r>
          </a:p>
        </p:txBody>
      </p:sp>
      <p:sp>
        <p:nvSpPr>
          <p:cNvPr id="5132" name="Rectangle 12"/>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b="1" dirty="0">
                <a:solidFill>
                  <a:schemeClr val="tx2"/>
                </a:solidFill>
              </a:rPr>
              <a:t>ΛΕΥΤΕΡΗΣ</a:t>
            </a:r>
          </a:p>
        </p:txBody>
      </p:sp>
      <p:sp>
        <p:nvSpPr>
          <p:cNvPr id="5133"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134" name="AutoShape 14">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dirty="0"/>
              <a:t>ΜΕΝΟΥ</a:t>
            </a:r>
          </a:p>
        </p:txBody>
      </p:sp>
      <p:sp>
        <p:nvSpPr>
          <p:cNvPr id="5136" name="AutoShape 16">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grpSp>
        <p:nvGrpSpPr>
          <p:cNvPr id="5138" name="Group 18"/>
          <p:cNvGrpSpPr>
            <a:grpSpLocks/>
          </p:cNvGrpSpPr>
          <p:nvPr/>
        </p:nvGrpSpPr>
        <p:grpSpPr bwMode="auto">
          <a:xfrm>
            <a:off x="3924300" y="260350"/>
            <a:ext cx="1225550" cy="1152525"/>
            <a:chOff x="7200" y="9000"/>
            <a:chExt cx="2055" cy="1935"/>
          </a:xfrm>
        </p:grpSpPr>
        <p:pic>
          <p:nvPicPr>
            <p:cNvPr id="5139" name="Picture 19"/>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7200" y="9000"/>
              <a:ext cx="2055" cy="1935"/>
            </a:xfrm>
            <a:prstGeom prst="rect">
              <a:avLst/>
            </a:prstGeom>
            <a:noFill/>
            <a:ln w="9525">
              <a:noFill/>
              <a:miter lim="800000"/>
              <a:headEnd/>
              <a:tailEnd/>
            </a:ln>
          </p:spPr>
        </p:pic>
        <p:sp>
          <p:nvSpPr>
            <p:cNvPr id="5140" name="Line 20"/>
            <p:cNvSpPr>
              <a:spLocks noChangeShapeType="1"/>
            </p:cNvSpPr>
            <p:nvPr/>
          </p:nvSpPr>
          <p:spPr bwMode="auto">
            <a:xfrm>
              <a:off x="7740" y="9720"/>
              <a:ext cx="0" cy="0"/>
            </a:xfrm>
            <a:prstGeom prst="line">
              <a:avLst/>
            </a:prstGeom>
            <a:noFill/>
            <a:ln w="9525">
              <a:solidFill>
                <a:srgbClr val="000000"/>
              </a:solidFill>
              <a:round/>
              <a:headEnd/>
              <a:tailEnd type="diamond" w="med" len="med"/>
            </a:ln>
          </p:spPr>
          <p:txBody>
            <a:bodyPr/>
            <a:lstStyle/>
            <a:p>
              <a:endParaRPr lang="el-GR"/>
            </a:p>
          </p:txBody>
        </p:sp>
        <p:sp>
          <p:nvSpPr>
            <p:cNvPr id="5141" name="AutoShape 21"/>
            <p:cNvSpPr>
              <a:spLocks noChangeArrowheads="1"/>
            </p:cNvSpPr>
            <p:nvPr/>
          </p:nvSpPr>
          <p:spPr bwMode="auto">
            <a:xfrm>
              <a:off x="7200" y="9900"/>
              <a:ext cx="180" cy="180"/>
            </a:xfrm>
            <a:custGeom>
              <a:avLst/>
              <a:gdLst>
                <a:gd name="G0" fmla="+- 2700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solidFill>
              <a:srgbClr val="FFFFFF"/>
            </a:solidFill>
            <a:ln w="9525">
              <a:solidFill>
                <a:srgbClr val="000000"/>
              </a:solidFill>
              <a:miter lim="800000"/>
              <a:headEnd/>
              <a:tailEnd/>
            </a:ln>
          </p:spPr>
          <p:txBody>
            <a:bodyPr/>
            <a:lstStyle/>
            <a:p>
              <a:endParaRPr lang="el-GR"/>
            </a:p>
          </p:txBody>
        </p:sp>
      </p:grpSp>
      <p:sp>
        <p:nvSpPr>
          <p:cNvPr id="5142" name="Text Box 22"/>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143" name="Text Box 23"/>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144" name="Picture 24"/>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1" name="Rectangle 17"/>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6147" name="Rectangle 3"/>
          <p:cNvSpPr>
            <a:spLocks noGrp="1" noChangeArrowheads="1"/>
          </p:cNvSpPr>
          <p:nvPr>
            <p:ph type="body" idx="1"/>
          </p:nvPr>
        </p:nvSpPr>
        <p:spPr/>
        <p:txBody>
          <a:bodyPr/>
          <a:lstStyle/>
          <a:p>
            <a:pPr>
              <a:buFontTx/>
              <a:buNone/>
            </a:pPr>
            <a:r>
              <a:rPr lang="el-GR"/>
              <a:t>Η Δήμητρα είναι έφηβη. Ο πατέρας της είναι ιερέας, ενώ η μητέρα της ασχολείται με τα οικιακά. Έχει άλλα 4 αδέλφια, 2 μικρότερα και 2 μεγαλύτερα. </a:t>
            </a:r>
          </a:p>
        </p:txBody>
      </p:sp>
      <p:sp>
        <p:nvSpPr>
          <p:cNvPr id="6156" name="Rectangle 12"/>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b="1">
                <a:solidFill>
                  <a:schemeClr val="tx2"/>
                </a:solidFill>
              </a:rPr>
              <a:t>ΔΗΜΗΤΡΑ</a:t>
            </a:r>
          </a:p>
        </p:txBody>
      </p:sp>
      <p:sp>
        <p:nvSpPr>
          <p:cNvPr id="6157"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158" name="AutoShape 14">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160" name="AutoShape 16">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dirty="0"/>
              <a:t>Προηγούμενο</a:t>
            </a:r>
          </a:p>
        </p:txBody>
      </p:sp>
      <p:pic>
        <p:nvPicPr>
          <p:cNvPr id="6162" name="Picture 18"/>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3924300" y="0"/>
            <a:ext cx="1250950" cy="1323975"/>
          </a:xfrm>
          <a:prstGeom prst="rect">
            <a:avLst/>
          </a:prstGeom>
          <a:noFill/>
          <a:ln w="9525">
            <a:noFill/>
            <a:miter lim="800000"/>
            <a:headEnd/>
            <a:tailEnd/>
          </a:ln>
        </p:spPr>
      </p:pic>
      <p:sp>
        <p:nvSpPr>
          <p:cNvPr id="6163" name="Text Box 1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164" name="Text Box 2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165" name="Picture 21"/>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5" name="Rectangle 17"/>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7171" name="Rectangle 3"/>
          <p:cNvSpPr>
            <a:spLocks noGrp="1" noChangeArrowheads="1"/>
          </p:cNvSpPr>
          <p:nvPr>
            <p:ph type="body" idx="1"/>
          </p:nvPr>
        </p:nvSpPr>
        <p:spPr/>
        <p:txBody>
          <a:bodyPr/>
          <a:lstStyle/>
          <a:p>
            <a:pPr>
              <a:buFontTx/>
              <a:buNone/>
            </a:pPr>
            <a:r>
              <a:rPr lang="el-GR" dirty="0"/>
              <a:t>Ο Αχιλλέας είναι έφηβος. Ζει με τον πατέρα του. Την μητέρα του την έχασε όταν ήταν 10 ετών. Σπάνια θα τον δει κάποιος με άλλα παιδιά. Συνήθως είναι πολύ σκεπτικός. </a:t>
            </a:r>
          </a:p>
        </p:txBody>
      </p:sp>
      <p:sp>
        <p:nvSpPr>
          <p:cNvPr id="7180" name="Rectangle 12"/>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b="1">
                <a:solidFill>
                  <a:schemeClr val="tx2"/>
                </a:solidFill>
              </a:rPr>
              <a:t>ΑΧΙΛΛΕΑΣ</a:t>
            </a:r>
          </a:p>
        </p:txBody>
      </p:sp>
      <p:sp>
        <p:nvSpPr>
          <p:cNvPr id="7181"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7182" name="AutoShape 14">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7184" name="AutoShape 16">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7186" name="Picture 18"/>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3924300" y="333375"/>
            <a:ext cx="1223963" cy="1014413"/>
          </a:xfrm>
          <a:prstGeom prst="rect">
            <a:avLst/>
          </a:prstGeom>
          <a:noFill/>
          <a:ln w="9525">
            <a:noFill/>
            <a:miter lim="800000"/>
            <a:headEnd/>
            <a:tailEnd/>
          </a:ln>
        </p:spPr>
      </p:pic>
      <p:sp>
        <p:nvSpPr>
          <p:cNvPr id="7187" name="Text Box 1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7188" name="Text Box 2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7189" name="Picture 21"/>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9" name="Rectangle 17"/>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8195" name="Rectangle 3"/>
          <p:cNvSpPr>
            <a:spLocks noGrp="1" noChangeArrowheads="1"/>
          </p:cNvSpPr>
          <p:nvPr>
            <p:ph type="body" idx="1"/>
          </p:nvPr>
        </p:nvSpPr>
        <p:spPr/>
        <p:txBody>
          <a:bodyPr/>
          <a:lstStyle/>
          <a:p>
            <a:pPr>
              <a:buFontTx/>
              <a:buNone/>
            </a:pPr>
            <a:r>
              <a:rPr lang="el-GR"/>
              <a:t>Η Γιωργία είναι έφηβη. Ο πατέρας της είναι γιατρός και η μητέρα της δικηγόρος. Είναι μοναχοπαίδι. </a:t>
            </a:r>
          </a:p>
        </p:txBody>
      </p:sp>
      <p:sp>
        <p:nvSpPr>
          <p:cNvPr id="8204" name="Rectangle 12"/>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b="1">
                <a:solidFill>
                  <a:schemeClr val="tx2"/>
                </a:solidFill>
              </a:rPr>
              <a:t>ΓΙΩΡΓΙΑ</a:t>
            </a:r>
          </a:p>
        </p:txBody>
      </p:sp>
      <p:sp>
        <p:nvSpPr>
          <p:cNvPr id="8205"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8206" name="AutoShape 14">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8208" name="AutoShape 16">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8210" name="Picture 18"/>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3857620" y="0"/>
            <a:ext cx="1274763" cy="1296987"/>
          </a:xfrm>
          <a:prstGeom prst="rect">
            <a:avLst/>
          </a:prstGeom>
          <a:noFill/>
          <a:ln w="9525">
            <a:noFill/>
            <a:miter lim="800000"/>
            <a:headEnd/>
            <a:tailEnd/>
          </a:ln>
        </p:spPr>
      </p:pic>
      <p:sp>
        <p:nvSpPr>
          <p:cNvPr id="8211" name="Text Box 1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8212" name="Text Box 2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8213" name="Picture 21"/>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33" name="Rectangle 17"/>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9219" name="Rectangle 3"/>
          <p:cNvSpPr>
            <a:spLocks noGrp="1" noChangeArrowheads="1"/>
          </p:cNvSpPr>
          <p:nvPr>
            <p:ph type="body" idx="1"/>
          </p:nvPr>
        </p:nvSpPr>
        <p:spPr/>
        <p:txBody>
          <a:bodyPr/>
          <a:lstStyle/>
          <a:p>
            <a:pPr>
              <a:buFontTx/>
              <a:buNone/>
            </a:pPr>
            <a:r>
              <a:rPr lang="el-GR"/>
              <a:t>Ο </a:t>
            </a:r>
            <a:r>
              <a:rPr lang="en-US"/>
              <a:t>Roland</a:t>
            </a:r>
            <a:r>
              <a:rPr lang="el-GR"/>
              <a:t> είναι έφηβος. Δε γνωρίζουμε και πολλά για τον </a:t>
            </a:r>
            <a:r>
              <a:rPr lang="en-US"/>
              <a:t>Roland </a:t>
            </a:r>
            <a:r>
              <a:rPr lang="el-GR"/>
              <a:t>παρά μόνο ότι ήρθε πρόσφατα στα μέρη μας. </a:t>
            </a:r>
          </a:p>
        </p:txBody>
      </p:sp>
      <p:sp>
        <p:nvSpPr>
          <p:cNvPr id="9228" name="Rectangle 12"/>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n-US" sz="4400" b="1">
                <a:solidFill>
                  <a:schemeClr val="tx2"/>
                </a:solidFill>
              </a:rPr>
              <a:t>ROLAND</a:t>
            </a:r>
            <a:endParaRPr lang="el-GR" sz="4400" b="1">
              <a:solidFill>
                <a:schemeClr val="tx2"/>
              </a:solidFill>
            </a:endParaRPr>
          </a:p>
        </p:txBody>
      </p:sp>
      <p:sp>
        <p:nvSpPr>
          <p:cNvPr id="9229"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9230" name="AutoShape 14">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dirty="0"/>
              <a:t>ΜΕΝΟΥ</a:t>
            </a:r>
          </a:p>
        </p:txBody>
      </p:sp>
      <p:sp>
        <p:nvSpPr>
          <p:cNvPr id="9232" name="AutoShape 16">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sp>
        <p:nvSpPr>
          <p:cNvPr id="9235" name="Text Box 1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9236" name="Text Box 2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9237" name="Picture 21"/>
          <p:cNvPicPr>
            <a:picLocks noChangeAspect="1" noChangeArrowheads="1"/>
          </p:cNvPicPr>
          <p:nvPr/>
        </p:nvPicPr>
        <p:blipFill>
          <a:blip r:embed="rId3">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pic>
        <p:nvPicPr>
          <p:cNvPr id="14" name="Picture 35">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4000496" y="142852"/>
            <a:ext cx="1143008" cy="1232709"/>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8" name="Rectangle 18"/>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10243" name="Rectangle 3"/>
          <p:cNvSpPr>
            <a:spLocks noGrp="1" noChangeArrowheads="1"/>
          </p:cNvSpPr>
          <p:nvPr>
            <p:ph type="body" idx="1"/>
          </p:nvPr>
        </p:nvSpPr>
        <p:spPr/>
        <p:txBody>
          <a:bodyPr/>
          <a:lstStyle/>
          <a:p>
            <a:pPr>
              <a:lnSpc>
                <a:spcPct val="90000"/>
              </a:lnSpc>
              <a:buFontTx/>
              <a:buNone/>
            </a:pPr>
            <a:r>
              <a:rPr lang="en-US" sz="2800" b="1"/>
              <a:t>O</a:t>
            </a:r>
            <a:r>
              <a:rPr lang="el-GR" sz="2800" b="1"/>
              <a:t> καπετάνιος:</a:t>
            </a:r>
            <a:r>
              <a:rPr lang="el-GR" sz="2800"/>
              <a:t> Ο Οδυσσέας είναι 35 ετών. Είναι παντρεμένος και έχει ένα κοριτσάκι 3,5 ετών. Έχει πάρει δίπλωμα από τη σχολή καπετανέων πριν από 13 χρόνια. Στη σχολή οι καθηγητές του, του λέγανε: «εσύ παιδί μου είσαι γεννημένος για μεγάλα ταξίδια».</a:t>
            </a:r>
          </a:p>
          <a:p>
            <a:pPr>
              <a:lnSpc>
                <a:spcPct val="90000"/>
              </a:lnSpc>
              <a:buFontTx/>
              <a:buNone/>
            </a:pPr>
            <a:r>
              <a:rPr lang="el-GR" sz="2800"/>
              <a:t>Μετά την αποφοίτηση του μπήκε αμέσως στο καράβι για το πρώτο του ταξίδι. Σήμερα πολλοί τον χαρακτηρίζουν εμπειρικό καπετάνιο, ίσως επειδή από το πρώτο του ταξίδι έως τα τώρα ότι ξέρει τα έμαθε από μόνος του. </a:t>
            </a:r>
          </a:p>
        </p:txBody>
      </p:sp>
      <p:sp>
        <p:nvSpPr>
          <p:cNvPr id="10253" name="Rectangle 13"/>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b="1">
                <a:solidFill>
                  <a:schemeClr val="tx2"/>
                </a:solidFill>
              </a:rPr>
              <a:t>ΟΔΥΣΣΕΑΣ</a:t>
            </a:r>
          </a:p>
        </p:txBody>
      </p:sp>
      <p:sp>
        <p:nvSpPr>
          <p:cNvPr id="10254" name="AutoShape 14">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0255" name="AutoShape 15">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10257" name="AutoShape 17">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10259" name="Picture 19"/>
          <p:cNvPicPr>
            <a:picLocks noChangeAspect="1" noChangeArrowheads="1"/>
          </p:cNvPicPr>
          <p:nvPr/>
        </p:nvPicPr>
        <p:blipFill>
          <a:blip r:embed="rId3"/>
          <a:srcRect/>
          <a:stretch>
            <a:fillRect/>
          </a:stretch>
        </p:blipFill>
        <p:spPr bwMode="auto">
          <a:xfrm>
            <a:off x="3924301" y="75298"/>
            <a:ext cx="1147766" cy="1266139"/>
          </a:xfrm>
          <a:prstGeom prst="rect">
            <a:avLst/>
          </a:prstGeom>
          <a:ln>
            <a:headEnd/>
            <a:tailEnd/>
          </a:ln>
        </p:spPr>
      </p:pic>
      <p:sp>
        <p:nvSpPr>
          <p:cNvPr id="10260" name="Text Box 20"/>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0261" name="Text Box 21"/>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10262" name="Picture 22"/>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82" name="Rectangle 18"/>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11267" name="Rectangle 3"/>
          <p:cNvSpPr>
            <a:spLocks noGrp="1" noChangeArrowheads="1"/>
          </p:cNvSpPr>
          <p:nvPr>
            <p:ph type="body" idx="1"/>
          </p:nvPr>
        </p:nvSpPr>
        <p:spPr>
          <a:xfrm>
            <a:off x="457200" y="1600200"/>
            <a:ext cx="8229600" cy="3341688"/>
          </a:xfrm>
        </p:spPr>
        <p:txBody>
          <a:bodyPr/>
          <a:lstStyle/>
          <a:p>
            <a:pPr>
              <a:buFontTx/>
              <a:buNone/>
            </a:pPr>
            <a:r>
              <a:rPr lang="en-US"/>
              <a:t>Virtual reality</a:t>
            </a:r>
            <a:r>
              <a:rPr lang="el-GR"/>
              <a:t> (όποια πέτρα και αν σηκώσεις είναι από κάτω-αυτό για τη στεριά, κάτι αντίστοιχο ισχύει και για τη θάλασσα). </a:t>
            </a:r>
            <a:endParaRPr lang="en-US"/>
          </a:p>
          <a:p>
            <a:pPr>
              <a:buFontTx/>
              <a:buNone/>
            </a:pPr>
            <a:r>
              <a:rPr lang="el-GR"/>
              <a:t>Είναι η τεχνητή πραγματικότητα που είναι παρέα μας στην καθημερινότητα.</a:t>
            </a:r>
          </a:p>
        </p:txBody>
      </p:sp>
      <p:sp>
        <p:nvSpPr>
          <p:cNvPr id="11277" name="Rectangle 13"/>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n-US" sz="4400" b="1" dirty="0">
                <a:solidFill>
                  <a:schemeClr val="tx2"/>
                </a:solidFill>
              </a:rPr>
              <a:t>Guest star</a:t>
            </a:r>
            <a:r>
              <a:rPr lang="el-GR" sz="4400" b="1" dirty="0">
                <a:solidFill>
                  <a:schemeClr val="tx2"/>
                </a:solidFill>
              </a:rPr>
              <a:t> </a:t>
            </a:r>
            <a:r>
              <a:rPr lang="en-US" sz="4400" b="1" dirty="0">
                <a:solidFill>
                  <a:schemeClr val="tx2"/>
                </a:solidFill>
              </a:rPr>
              <a:t>1</a:t>
            </a:r>
            <a:endParaRPr lang="el-GR" sz="4400" b="1" dirty="0">
              <a:solidFill>
                <a:schemeClr val="tx2"/>
              </a:solidFill>
            </a:endParaRPr>
          </a:p>
        </p:txBody>
      </p:sp>
      <p:sp>
        <p:nvSpPr>
          <p:cNvPr id="11278" name="AutoShape 14">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1279" name="AutoShape 15">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dirty="0"/>
              <a:t>ΜΕΝΟΥ</a:t>
            </a:r>
          </a:p>
        </p:txBody>
      </p:sp>
      <p:sp>
        <p:nvSpPr>
          <p:cNvPr id="11281" name="AutoShape 17">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11283" name="Picture 19"/>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3929058" y="214290"/>
            <a:ext cx="1200150" cy="1019175"/>
          </a:xfrm>
          <a:prstGeom prst="rect">
            <a:avLst/>
          </a:prstGeom>
          <a:noFill/>
          <a:ln w="9525">
            <a:noFill/>
            <a:miter lim="800000"/>
            <a:headEnd/>
            <a:tailEnd/>
          </a:ln>
        </p:spPr>
      </p:pic>
      <p:sp>
        <p:nvSpPr>
          <p:cNvPr id="11284" name="Text Box 20"/>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1285" name="Text Box 21"/>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11286" name="Picture 22"/>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06" name="Rectangle 18"/>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12291" name="Rectangle 3"/>
          <p:cNvSpPr>
            <a:spLocks noGrp="1" noChangeArrowheads="1"/>
          </p:cNvSpPr>
          <p:nvPr>
            <p:ph type="body" idx="1"/>
          </p:nvPr>
        </p:nvSpPr>
        <p:spPr>
          <a:xfrm>
            <a:off x="457200" y="1600200"/>
            <a:ext cx="8229600" cy="3413125"/>
          </a:xfrm>
        </p:spPr>
        <p:txBody>
          <a:bodyPr/>
          <a:lstStyle/>
          <a:p>
            <a:pPr>
              <a:buFontTx/>
              <a:buNone/>
            </a:pPr>
            <a:r>
              <a:rPr lang="en-US" dirty="0"/>
              <a:t>Reality</a:t>
            </a:r>
            <a:r>
              <a:rPr lang="el-GR" dirty="0"/>
              <a:t> (σε αντίθεση με την </a:t>
            </a:r>
            <a:r>
              <a:rPr lang="en-US" dirty="0"/>
              <a:t>Virtual reality</a:t>
            </a:r>
            <a:r>
              <a:rPr lang="el-GR" dirty="0"/>
              <a:t>, δεν την υπολογίζουν και πολ[λοί-ύ]). </a:t>
            </a:r>
          </a:p>
          <a:p>
            <a:pPr>
              <a:buFontTx/>
              <a:buNone/>
            </a:pPr>
            <a:r>
              <a:rPr lang="el-GR" dirty="0"/>
              <a:t>Είναι η αντικειμενική πραγματικότητα που θα έπρεπε να είναι μαζί μας στην καθημερινότητα. </a:t>
            </a:r>
          </a:p>
        </p:txBody>
      </p:sp>
      <p:sp>
        <p:nvSpPr>
          <p:cNvPr id="12301" name="Rectangle 13"/>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n-US" sz="4400" b="1" dirty="0">
                <a:solidFill>
                  <a:schemeClr val="tx2"/>
                </a:solidFill>
              </a:rPr>
              <a:t>Guest star</a:t>
            </a:r>
            <a:r>
              <a:rPr lang="el-GR" sz="4400" b="1" dirty="0">
                <a:solidFill>
                  <a:schemeClr val="tx2"/>
                </a:solidFill>
              </a:rPr>
              <a:t> </a:t>
            </a:r>
            <a:r>
              <a:rPr lang="en-US" sz="4400" b="1" dirty="0">
                <a:solidFill>
                  <a:schemeClr val="tx2"/>
                </a:solidFill>
              </a:rPr>
              <a:t>2</a:t>
            </a:r>
            <a:endParaRPr lang="el-GR" sz="4400" b="1" dirty="0">
              <a:solidFill>
                <a:schemeClr val="tx2"/>
              </a:solidFill>
            </a:endParaRPr>
          </a:p>
        </p:txBody>
      </p:sp>
      <p:sp>
        <p:nvSpPr>
          <p:cNvPr id="12302" name="AutoShape 14">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2303" name="AutoShape 15">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12305" name="AutoShape 17">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12307" name="Picture 19"/>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3924300" y="260350"/>
            <a:ext cx="1152525" cy="1095375"/>
          </a:xfrm>
          <a:prstGeom prst="rect">
            <a:avLst/>
          </a:prstGeom>
          <a:noFill/>
          <a:ln w="9525">
            <a:noFill/>
            <a:miter lim="800000"/>
            <a:headEnd/>
            <a:tailEnd/>
          </a:ln>
        </p:spPr>
      </p:pic>
      <p:sp>
        <p:nvSpPr>
          <p:cNvPr id="12308" name="Text Box 20"/>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2309" name="Text Box 21"/>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12310" name="Picture 22"/>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31" name="Rectangle 19"/>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13315" name="Rectangle 3"/>
          <p:cNvSpPr>
            <a:spLocks noGrp="1" noChangeArrowheads="1"/>
          </p:cNvSpPr>
          <p:nvPr>
            <p:ph type="body" idx="1"/>
          </p:nvPr>
        </p:nvSpPr>
        <p:spPr/>
        <p:txBody>
          <a:bodyPr/>
          <a:lstStyle/>
          <a:p>
            <a:pPr>
              <a:buFontTx/>
              <a:buNone/>
            </a:pPr>
            <a:r>
              <a:rPr lang="el-GR"/>
              <a:t>Όν (η αινιγματική μορφή στο –κάθε-νησί) </a:t>
            </a:r>
          </a:p>
        </p:txBody>
      </p:sp>
      <p:sp>
        <p:nvSpPr>
          <p:cNvPr id="13326" name="Rectangle 14"/>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n-US" sz="4400" b="1" dirty="0">
                <a:solidFill>
                  <a:schemeClr val="tx2"/>
                </a:solidFill>
              </a:rPr>
              <a:t>Guest star</a:t>
            </a:r>
            <a:r>
              <a:rPr lang="el-GR" sz="4400" b="1" dirty="0">
                <a:solidFill>
                  <a:schemeClr val="tx2"/>
                </a:solidFill>
              </a:rPr>
              <a:t> </a:t>
            </a:r>
            <a:r>
              <a:rPr lang="en-US" sz="4400" b="1" dirty="0">
                <a:solidFill>
                  <a:schemeClr val="tx2"/>
                </a:solidFill>
              </a:rPr>
              <a:t>3</a:t>
            </a:r>
            <a:endParaRPr lang="el-GR" sz="4400" b="1" dirty="0">
              <a:solidFill>
                <a:schemeClr val="tx2"/>
              </a:solidFill>
            </a:endParaRPr>
          </a:p>
        </p:txBody>
      </p:sp>
      <p:sp>
        <p:nvSpPr>
          <p:cNvPr id="13327" name="AutoShape 1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3328" name="AutoShape 16">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13330" name="AutoShape 18">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a:t>Προηγούμενο</a:t>
            </a:r>
          </a:p>
        </p:txBody>
      </p:sp>
      <p:pic>
        <p:nvPicPr>
          <p:cNvPr id="13332" name="Picture 20"/>
          <p:cNvPicPr>
            <a:picLocks noChangeAspect="1" noChangeArrowheads="1"/>
          </p:cNvPicPr>
          <p:nvPr/>
        </p:nvPicPr>
        <p:blipFill>
          <a:blip r:embed="rId3"/>
          <a:srcRect/>
          <a:stretch>
            <a:fillRect/>
          </a:stretch>
        </p:blipFill>
        <p:spPr bwMode="auto">
          <a:xfrm>
            <a:off x="3924300" y="188913"/>
            <a:ext cx="1152525" cy="1152525"/>
          </a:xfrm>
          <a:prstGeom prst="rect">
            <a:avLst/>
          </a:prstGeom>
          <a:noFill/>
          <a:ln w="9525">
            <a:noFill/>
            <a:miter lim="800000"/>
            <a:headEnd/>
            <a:tailEnd/>
          </a:ln>
        </p:spPr>
      </p:pic>
      <p:sp>
        <p:nvSpPr>
          <p:cNvPr id="13333" name="Text Box 2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3334" name="Text Box 2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13335" name="Picture 23"/>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53" name="Rectangle 17"/>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14339" name="Rectangle 3"/>
          <p:cNvSpPr>
            <a:spLocks noGrp="1" noChangeArrowheads="1"/>
          </p:cNvSpPr>
          <p:nvPr>
            <p:ph type="body" idx="1"/>
          </p:nvPr>
        </p:nvSpPr>
        <p:spPr/>
        <p:txBody>
          <a:bodyPr/>
          <a:lstStyle/>
          <a:p>
            <a:pPr>
              <a:buFontTx/>
              <a:buNone/>
            </a:pPr>
            <a:r>
              <a:rPr lang="el-GR" dirty="0"/>
              <a:t>Διευθυντής</a:t>
            </a:r>
          </a:p>
          <a:p>
            <a:pPr>
              <a:buFontTx/>
              <a:buNone/>
            </a:pPr>
            <a:r>
              <a:rPr lang="el-GR" dirty="0"/>
              <a:t>Μια ευδιάθετη-ευχάριστη προσωπικότητα   (τις περισσότερες φορές άντρας), που τις περισσότερες φορές βρίσκεται μπροστά σου όταν δεν τον χρειάζεσαι.</a:t>
            </a:r>
          </a:p>
          <a:p>
            <a:pPr>
              <a:buFontTx/>
              <a:buNone/>
            </a:pPr>
            <a:r>
              <a:rPr lang="el-GR" dirty="0"/>
              <a:t>	Από την άλλη όταν τον χρειάζεσαι δύσκολα τον βρίσκεις μπροστά σου. </a:t>
            </a:r>
          </a:p>
        </p:txBody>
      </p:sp>
      <p:sp>
        <p:nvSpPr>
          <p:cNvPr id="14348" name="Rectangle 12"/>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n-US" sz="4400" b="1">
                <a:solidFill>
                  <a:schemeClr val="tx2"/>
                </a:solidFill>
              </a:rPr>
              <a:t>Guest star</a:t>
            </a:r>
            <a:r>
              <a:rPr lang="el-GR" sz="4400" b="1">
                <a:solidFill>
                  <a:schemeClr val="tx2"/>
                </a:solidFill>
              </a:rPr>
              <a:t> 4</a:t>
            </a:r>
          </a:p>
        </p:txBody>
      </p:sp>
      <p:sp>
        <p:nvSpPr>
          <p:cNvPr id="14349"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4350" name="AutoShape 14">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14352" name="AutoShape 16">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dirty="0"/>
              <a:t>Προηγούμενο</a:t>
            </a:r>
          </a:p>
        </p:txBody>
      </p:sp>
      <p:pic>
        <p:nvPicPr>
          <p:cNvPr id="14354" name="Picture 18"/>
          <p:cNvPicPr>
            <a:picLocks noChangeAspect="1" noChangeArrowheads="1"/>
          </p:cNvPicPr>
          <p:nvPr/>
        </p:nvPicPr>
        <p:blipFill>
          <a:blip r:embed="rId3"/>
          <a:srcRect/>
          <a:stretch>
            <a:fillRect/>
          </a:stretch>
        </p:blipFill>
        <p:spPr bwMode="auto">
          <a:xfrm>
            <a:off x="4140200" y="188913"/>
            <a:ext cx="923925" cy="1141412"/>
          </a:xfrm>
          <a:prstGeom prst="rect">
            <a:avLst/>
          </a:prstGeom>
          <a:noFill/>
          <a:ln w="9525">
            <a:noFill/>
            <a:miter lim="800000"/>
            <a:headEnd/>
            <a:tailEnd/>
          </a:ln>
        </p:spPr>
      </p:pic>
      <p:sp>
        <p:nvSpPr>
          <p:cNvPr id="14355" name="Text Box 1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4356" name="Text Box 2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14357" name="Picture 21"/>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7" name="Rectangle 17"/>
          <p:cNvSpPr>
            <a:spLocks noChangeArrowheads="1"/>
          </p:cNvSpPr>
          <p:nvPr/>
        </p:nvSpPr>
        <p:spPr bwMode="auto">
          <a:xfrm>
            <a:off x="3851275" y="0"/>
            <a:ext cx="1368425" cy="141287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endParaRPr lang="el-GR">
              <a:solidFill>
                <a:schemeClr val="dk1"/>
              </a:solidFill>
              <a:latin typeface="+mn-lt"/>
            </a:endParaRPr>
          </a:p>
        </p:txBody>
      </p:sp>
      <p:sp>
        <p:nvSpPr>
          <p:cNvPr id="15363" name="Rectangle 3"/>
          <p:cNvSpPr>
            <a:spLocks noGrp="1" noChangeArrowheads="1"/>
          </p:cNvSpPr>
          <p:nvPr>
            <p:ph type="body" idx="1"/>
          </p:nvPr>
        </p:nvSpPr>
        <p:spPr/>
        <p:txBody>
          <a:bodyPr/>
          <a:lstStyle/>
          <a:p>
            <a:pPr>
              <a:buFontTx/>
              <a:buNone/>
            </a:pPr>
            <a:r>
              <a:rPr lang="el-GR"/>
              <a:t>ΤΟ ΤΡΙΤΟ ΠΡΟΣΩΠΟ (Ο ΧΟΡΟΣ)</a:t>
            </a:r>
          </a:p>
        </p:txBody>
      </p:sp>
      <p:sp>
        <p:nvSpPr>
          <p:cNvPr id="15372" name="Rectangle 12"/>
          <p:cNvSpPr>
            <a:spLocks noChangeArrowheads="1"/>
          </p:cNvSpPr>
          <p:nvPr/>
        </p:nvSpPr>
        <p:spPr bwMode="auto">
          <a:xfrm>
            <a:off x="0" y="476250"/>
            <a:ext cx="3851275" cy="936625"/>
          </a:xfrm>
          <a:prstGeom prst="rect">
            <a:avLst/>
          </a:prstGeom>
          <a:ln>
            <a:noFill/>
            <a:headEnd/>
            <a:tailEnd/>
          </a:ln>
        </p:spPr>
        <p:style>
          <a:lnRef idx="1">
            <a:schemeClr val="accent5"/>
          </a:lnRef>
          <a:fillRef idx="3">
            <a:schemeClr val="accent5"/>
          </a:fillRef>
          <a:effectRef idx="2">
            <a:schemeClr val="accent5"/>
          </a:effectRef>
          <a:fontRef idx="minor">
            <a:schemeClr val="lt1"/>
          </a:fontRef>
        </p:style>
        <p:txBody>
          <a:bodyPr anchor="ctr"/>
          <a:lstStyle/>
          <a:p>
            <a:pPr algn="l"/>
            <a:r>
              <a:rPr lang="el-GR" sz="4400">
                <a:solidFill>
                  <a:schemeClr val="tx2"/>
                </a:solidFill>
              </a:rPr>
              <a:t>ΑΦΗΓΗΤΗΣ</a:t>
            </a:r>
          </a:p>
        </p:txBody>
      </p:sp>
      <p:sp>
        <p:nvSpPr>
          <p:cNvPr id="15373" name="AutoShape 1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5374" name="AutoShape 14">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15376" name="AutoShape 16">
            <a:hlinkClick r:id="" action="ppaction://hlinkshowjump?jump=lastslideviewed" highlightClick="1"/>
          </p:cNvPr>
          <p:cNvSpPr>
            <a:spLocks noChangeArrowheads="1"/>
          </p:cNvSpPr>
          <p:nvPr/>
        </p:nvSpPr>
        <p:spPr bwMode="auto">
          <a:xfrm>
            <a:off x="5940425" y="0"/>
            <a:ext cx="1655763" cy="47625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b="1" dirty="0"/>
              <a:t>Προηγούμενο</a:t>
            </a:r>
          </a:p>
        </p:txBody>
      </p:sp>
      <p:pic>
        <p:nvPicPr>
          <p:cNvPr id="15378" name="Picture 18"/>
          <p:cNvPicPr>
            <a:picLocks noChangeAspect="1" noChangeArrowheads="1"/>
          </p:cNvPicPr>
          <p:nvPr/>
        </p:nvPicPr>
        <p:blipFill>
          <a:blip r:embed="rId3"/>
          <a:srcRect/>
          <a:stretch>
            <a:fillRect/>
          </a:stretch>
        </p:blipFill>
        <p:spPr bwMode="auto">
          <a:xfrm>
            <a:off x="4000496" y="214290"/>
            <a:ext cx="1147766" cy="1169259"/>
          </a:xfrm>
          <a:prstGeom prst="rect">
            <a:avLst/>
          </a:prstGeom>
          <a:noFill/>
          <a:ln w="9525">
            <a:noFill/>
            <a:miter lim="800000"/>
            <a:headEnd/>
            <a:tailEnd/>
          </a:ln>
          <a:effectLst/>
        </p:spPr>
      </p:pic>
      <p:sp>
        <p:nvSpPr>
          <p:cNvPr id="15379" name="Text Box 1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5380" name="Text Box 2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15381" name="Picture 21"/>
          <p:cNvPicPr>
            <a:picLocks noChangeAspect="1" noChangeArrowheads="1"/>
          </p:cNvPicPr>
          <p:nvPr/>
        </p:nvPicPr>
        <p:blipFill>
          <a:blip r:embed="rId4">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85" name="Rectangle 429"/>
          <p:cNvSpPr>
            <a:spLocks noChangeArrowheads="1"/>
          </p:cNvSpPr>
          <p:nvPr/>
        </p:nvSpPr>
        <p:spPr bwMode="auto">
          <a:xfrm>
            <a:off x="0" y="1412875"/>
            <a:ext cx="2411413" cy="5184775"/>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19458" name="Rectangle 2"/>
          <p:cNvSpPr>
            <a:spLocks noGrp="1" noChangeArrowheads="1"/>
          </p:cNvSpPr>
          <p:nvPr>
            <p:ph type="title"/>
          </p:nvPr>
        </p:nvSpPr>
        <p:spPr>
          <a:xfrm>
            <a:off x="0" y="476250"/>
            <a:ext cx="7092950" cy="936625"/>
          </a:xfrm>
          <a:solidFill>
            <a:schemeClr val="accent2">
              <a:lumMod val="20000"/>
              <a:lumOff val="80000"/>
            </a:schemeClr>
          </a:solidFill>
          <a:ln w="28575">
            <a:solidFill>
              <a:schemeClr val="tx1"/>
            </a:solidFill>
          </a:ln>
          <a:effectLst/>
        </p:spPr>
        <p:txBody>
          <a:bodyPr/>
          <a:lstStyle/>
          <a:p>
            <a:pPr algn="l"/>
            <a:r>
              <a:rPr lang="el-GR" sz="3000" b="1"/>
              <a:t>Εμφανίζεται στον ορίζοντα ένα νησί</a:t>
            </a:r>
            <a:r>
              <a:rPr lang="el-GR" sz="3000"/>
              <a:t> </a:t>
            </a:r>
          </a:p>
        </p:txBody>
      </p:sp>
      <p:pic>
        <p:nvPicPr>
          <p:cNvPr id="19460" name="Picture 4">
            <a:hlinkClick r:id="rId4" action="ppaction://hlinksldjump"/>
          </p:cNvPr>
          <p:cNvPicPr>
            <a:picLocks noChangeAspect="1" noChangeArrowheads="1"/>
          </p:cNvPicPr>
          <p:nvPr/>
        </p:nvPicPr>
        <p:blipFill>
          <a:blip r:embed="rId5"/>
          <a:srcRect/>
          <a:stretch>
            <a:fillRect/>
          </a:stretch>
        </p:blipFill>
        <p:spPr bwMode="auto">
          <a:xfrm>
            <a:off x="755650" y="3860800"/>
            <a:ext cx="1271588" cy="1295400"/>
          </a:xfrm>
          <a:prstGeom prst="rect">
            <a:avLst/>
          </a:prstGeom>
          <a:noFill/>
          <a:ln w="9525">
            <a:noFill/>
            <a:miter lim="800000"/>
            <a:headEnd/>
            <a:tailEnd/>
          </a:ln>
          <a:effectLst/>
        </p:spPr>
      </p:pic>
      <p:sp>
        <p:nvSpPr>
          <p:cNvPr id="19462" name="AutoShape 6"/>
          <p:cNvSpPr>
            <a:spLocks noChangeArrowheads="1"/>
          </p:cNvSpPr>
          <p:nvPr/>
        </p:nvSpPr>
        <p:spPr bwMode="auto">
          <a:xfrm>
            <a:off x="2627313" y="2349500"/>
            <a:ext cx="5543550" cy="1152525"/>
          </a:xfrm>
          <a:prstGeom prst="cloudCallout">
            <a:avLst>
              <a:gd name="adj1" fmla="val -66380"/>
              <a:gd name="adj2" fmla="val 98759"/>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b="1"/>
              <a:t>Το ταξίδι έχει ξεκινήσει εδώ και καιρό …. και συνεχίζεται …..</a:t>
            </a:r>
            <a:r>
              <a:rPr lang="el-GR" sz="1800"/>
              <a:t> </a:t>
            </a:r>
          </a:p>
        </p:txBody>
      </p:sp>
      <p:sp>
        <p:nvSpPr>
          <p:cNvPr id="19886" name="AutoShape 430">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9887" name="AutoShape 431">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dirty="0"/>
              <a:t>ΜΕΝΟΥ</a:t>
            </a:r>
          </a:p>
        </p:txBody>
      </p:sp>
      <p:sp>
        <p:nvSpPr>
          <p:cNvPr id="19888" name="AutoShape 432">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19891" name="WordArt 435"/>
          <p:cNvSpPr>
            <a:spLocks noChangeArrowheads="1" noChangeShapeType="1" noTextEdit="1"/>
          </p:cNvSpPr>
          <p:nvPr/>
        </p:nvSpPr>
        <p:spPr bwMode="auto">
          <a:xfrm rot="5400000">
            <a:off x="-2483644" y="3896519"/>
            <a:ext cx="5184775"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pic>
        <p:nvPicPr>
          <p:cNvPr id="19892" name="Picture 436"/>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9897" name="Text Box 44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19898" name="Text Box 44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14" name="TextBox 13"/>
          <p:cNvSpPr txBox="1"/>
          <p:nvPr/>
        </p:nvSpPr>
        <p:spPr>
          <a:xfrm>
            <a:off x="0" y="6572272"/>
            <a:ext cx="9144000" cy="307777"/>
          </a:xfrm>
          <a:prstGeom prst="rect">
            <a:avLst/>
          </a:prstGeom>
          <a:noFill/>
        </p:spPr>
        <p:txBody>
          <a:bodyPr wrap="square" rtlCol="0">
            <a:spAutoFit/>
          </a:bodyPr>
          <a:lstStyle/>
          <a:p>
            <a:r>
              <a:rPr lang="en-US" sz="1400" b="1" i="1" dirty="0" smtClean="0">
                <a:solidFill>
                  <a:srgbClr val="FFFF00"/>
                </a:solidFill>
                <a:effectLst>
                  <a:outerShdw blurRad="38100" dist="38100" dir="2700000" algn="tl">
                    <a:srgbClr val="000000">
                      <a:alpha val="43137"/>
                    </a:srgbClr>
                  </a:outerShdw>
                </a:effectLst>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pic>
        <p:nvPicPr>
          <p:cNvPr id="19" name="kemal.mp3">
            <a:hlinkClick r:id="" action="ppaction://media"/>
          </p:cNvPr>
          <p:cNvPicPr>
            <a:picLocks noRot="1" noChangeAspect="1"/>
          </p:cNvPicPr>
          <p:nvPr>
            <a:audioFile r:link="rId1"/>
          </p:nvPr>
        </p:nvPicPr>
        <p:blipFill>
          <a:blip r:embed="rId56"/>
          <a:stretch>
            <a:fillRect/>
          </a:stretch>
        </p:blipFill>
        <p:spPr>
          <a:xfrm>
            <a:off x="3143240" y="1714488"/>
            <a:ext cx="304800" cy="304800"/>
          </a:xfrm>
          <a:prstGeom prst="rect">
            <a:avLst/>
          </a:prstGeom>
        </p:spPr>
      </p:pic>
    </p:spTree>
  </p:cSld>
  <p:clrMapOvr>
    <a:masterClrMapping/>
  </p:clrMapOvr>
  <p:transition spd="slow" advClick="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48" showWhenStopped="0">
                <p:cTn id="7" repeatCount="indefinite" fill="hold" display="0">
                  <p:stCondLst>
                    <p:cond delay="indefinite"/>
                  </p:stCondLst>
                  <p:endCondLst>
                    <p:cond evt="onPrev" delay="0">
                      <p:tgtEl>
                        <p:sldTgt/>
                      </p:tgtEl>
                    </p:cond>
                    <p:cond evt="onStopAudio" delay="0">
                      <p:tgtEl>
                        <p:sldTgt/>
                      </p:tgtEl>
                    </p:cond>
                  </p:endCondLst>
                </p:cTn>
                <p:tgtEl>
                  <p:spTgt spid="19"/>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05" name="Rectangle 125"/>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20487" name="Picture 7">
            <a:hlinkClick r:id="rId2" action="ppaction://hlinksldjump"/>
          </p:cNvPr>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500034" y="3143248"/>
            <a:ext cx="1152525" cy="1095375"/>
          </a:xfrm>
          <a:prstGeom prst="rect">
            <a:avLst/>
          </a:prstGeom>
          <a:noFill/>
          <a:ln w="9525">
            <a:noFill/>
            <a:miter lim="800000"/>
            <a:headEnd/>
            <a:tailEnd/>
          </a:ln>
        </p:spPr>
      </p:pic>
      <p:sp>
        <p:nvSpPr>
          <p:cNvPr id="20486" name="AutoShape 6"/>
          <p:cNvSpPr>
            <a:spLocks noChangeArrowheads="1"/>
          </p:cNvSpPr>
          <p:nvPr/>
        </p:nvSpPr>
        <p:spPr bwMode="auto">
          <a:xfrm>
            <a:off x="2928926" y="3214686"/>
            <a:ext cx="4679950" cy="503237"/>
          </a:xfrm>
          <a:prstGeom prst="wedgeRoundRectCallout">
            <a:avLst>
              <a:gd name="adj1" fmla="val -76658"/>
              <a:gd name="adj2" fmla="val 40594"/>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2000"/>
              <a:t>Στεριά εμπρός !!!</a:t>
            </a:r>
          </a:p>
        </p:txBody>
      </p:sp>
      <p:sp>
        <p:nvSpPr>
          <p:cNvPr id="20492" name="AutoShape 12">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0493" name="AutoShape 13">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0603"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Εμφανίζεται στον ορίζοντα ένα νησί</a:t>
            </a:r>
          </a:p>
        </p:txBody>
      </p:sp>
      <p:sp>
        <p:nvSpPr>
          <p:cNvPr id="20606" name="AutoShape 126">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0607" name="AutoShape 127">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0608" name="WordArt 128"/>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0611"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0612"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0613" name="Picture 133"/>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5" name="TextBox 14"/>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sz="1400" b="1" i="1" dirty="0" smtClean="0">
                <a:solidFill>
                  <a:srgbClr val="FFFF00"/>
                </a:solidFill>
                <a:effectLst>
                  <a:outerShdw blurRad="38100" dist="38100" dir="2700000" algn="tl">
                    <a:srgbClr val="000000">
                      <a:alpha val="43137"/>
                    </a:srgbClr>
                  </a:outerShdw>
                </a:effectLst>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25" name="Rectangle 121"/>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21509" name="Picture 5">
            <a:hlinkClick r:id="rId2" action="ppaction://hlinksldjump"/>
          </p:cNvPr>
          <p:cNvPicPr>
            <a:picLocks noChangeAspect="1" noChangeArrowheads="1"/>
          </p:cNvPicPr>
          <p:nvPr/>
        </p:nvPicPr>
        <p:blipFill>
          <a:blip r:embed="rId3"/>
          <a:srcRect/>
          <a:stretch>
            <a:fillRect/>
          </a:stretch>
        </p:blipFill>
        <p:spPr bwMode="auto">
          <a:xfrm>
            <a:off x="571472" y="2643182"/>
            <a:ext cx="1216025" cy="1341437"/>
          </a:xfrm>
          <a:prstGeom prst="rect">
            <a:avLst/>
          </a:prstGeom>
          <a:noFill/>
          <a:ln w="9525">
            <a:noFill/>
            <a:miter lim="800000"/>
            <a:headEnd/>
            <a:tailEnd/>
          </a:ln>
          <a:effectLst/>
        </p:spPr>
      </p:pic>
      <p:sp>
        <p:nvSpPr>
          <p:cNvPr id="21507" name="AutoShape 3"/>
          <p:cNvSpPr>
            <a:spLocks noChangeArrowheads="1"/>
          </p:cNvSpPr>
          <p:nvPr/>
        </p:nvSpPr>
        <p:spPr bwMode="auto">
          <a:xfrm>
            <a:off x="2843213" y="2565400"/>
            <a:ext cx="5832475" cy="792163"/>
          </a:xfrm>
          <a:prstGeom prst="wedgeRoundRectCallout">
            <a:avLst>
              <a:gd name="adj1" fmla="val -75459"/>
              <a:gd name="adj2" fmla="val -17116"/>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t>Πλήρωμα όλοι στις θέσεις σας, θα προσεγγίσουμε τη στεριά και θα κατέβουμε για ανεφοδιασμό. </a:t>
            </a:r>
          </a:p>
        </p:txBody>
      </p:sp>
      <p:sp>
        <p:nvSpPr>
          <p:cNvPr id="21624" name="Rectangle 120"/>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Εμφανίζεται στον ορίζοντα ένα νησί</a:t>
            </a:r>
          </a:p>
        </p:txBody>
      </p:sp>
      <p:sp>
        <p:nvSpPr>
          <p:cNvPr id="21626" name="AutoShape 122">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1627" name="AutoShape 123">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1628" name="AutoShape 124">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1629" name="AutoShape 125">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1630" name="WordArt 126"/>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1633"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1634"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1635" name="Picture 131"/>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5" name="TextBox 14"/>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54" name="Rectangle 126"/>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22533" name="Picture 5">
            <a:hlinkClick r:id="rId2" action="ppaction://hlinksldjump"/>
          </p:cNvPr>
          <p:cNvPicPr>
            <a:picLocks noChangeAspect="1" noChangeArrowheads="1"/>
          </p:cNvPicPr>
          <p:nvPr/>
        </p:nvPicPr>
        <p:blipFill>
          <a:blip r:embed="rId3"/>
          <a:srcRect/>
          <a:stretch>
            <a:fillRect/>
          </a:stretch>
        </p:blipFill>
        <p:spPr bwMode="auto">
          <a:xfrm>
            <a:off x="323850" y="1700213"/>
            <a:ext cx="1271588" cy="1295400"/>
          </a:xfrm>
          <a:prstGeom prst="rect">
            <a:avLst/>
          </a:prstGeom>
          <a:noFill/>
          <a:ln w="9525">
            <a:noFill/>
            <a:miter lim="800000"/>
            <a:headEnd/>
            <a:tailEnd/>
          </a:ln>
          <a:effectLst/>
        </p:spPr>
      </p:pic>
      <p:pic>
        <p:nvPicPr>
          <p:cNvPr id="22534" name="Picture 6">
            <a:hlinkClick r:id="rId2" action="ppaction://hlinksldjump"/>
          </p:cNvPr>
          <p:cNvPicPr>
            <a:picLocks noChangeAspect="1" noChangeArrowheads="1"/>
          </p:cNvPicPr>
          <p:nvPr/>
        </p:nvPicPr>
        <p:blipFill>
          <a:blip r:embed="rId3"/>
          <a:srcRect/>
          <a:stretch>
            <a:fillRect/>
          </a:stretch>
        </p:blipFill>
        <p:spPr bwMode="auto">
          <a:xfrm>
            <a:off x="468313" y="4437063"/>
            <a:ext cx="1271587" cy="1295400"/>
          </a:xfrm>
          <a:prstGeom prst="rect">
            <a:avLst/>
          </a:prstGeom>
          <a:noFill/>
          <a:ln w="9525">
            <a:noFill/>
            <a:miter lim="800000"/>
            <a:headEnd/>
            <a:tailEnd/>
          </a:ln>
          <a:effectLst/>
        </p:spPr>
      </p:pic>
      <p:pic>
        <p:nvPicPr>
          <p:cNvPr id="22535" name="Picture 7">
            <a:hlinkClick r:id="rId4" action="ppaction://hlinksldjump"/>
          </p:cNvPr>
          <p:cNvPicPr>
            <a:picLocks noChangeAspect="1" noChangeArrowheads="1"/>
          </p:cNvPicPr>
          <p:nvPr/>
        </p:nvPicPr>
        <p:blipFill>
          <a:blip r:embed="rId5"/>
          <a:srcRect/>
          <a:stretch>
            <a:fillRect/>
          </a:stretch>
        </p:blipFill>
        <p:spPr bwMode="auto">
          <a:xfrm>
            <a:off x="468313" y="3068638"/>
            <a:ext cx="1152525" cy="1152525"/>
          </a:xfrm>
          <a:prstGeom prst="rect">
            <a:avLst/>
          </a:prstGeom>
          <a:noFill/>
          <a:ln w="9525">
            <a:noFill/>
            <a:miter lim="800000"/>
            <a:headEnd/>
            <a:tailEnd/>
          </a:ln>
        </p:spPr>
      </p:pic>
      <p:sp>
        <p:nvSpPr>
          <p:cNvPr id="22538" name="AutoShape 10"/>
          <p:cNvSpPr>
            <a:spLocks noChangeArrowheads="1"/>
          </p:cNvSpPr>
          <p:nvPr/>
        </p:nvSpPr>
        <p:spPr bwMode="auto">
          <a:xfrm>
            <a:off x="3428992" y="3000372"/>
            <a:ext cx="4248150" cy="504825"/>
          </a:xfrm>
          <a:prstGeom prst="wedgeRoundRectCallout">
            <a:avLst>
              <a:gd name="adj1" fmla="val -90389"/>
              <a:gd name="adj2" fmla="val 84104"/>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dirty="0"/>
              <a:t>Είναι σίγουρα στεριά καπετάνιε; </a:t>
            </a:r>
          </a:p>
        </p:txBody>
      </p:sp>
      <p:sp>
        <p:nvSpPr>
          <p:cNvPr id="22539" name="AutoShape 11"/>
          <p:cNvSpPr>
            <a:spLocks noChangeArrowheads="1"/>
          </p:cNvSpPr>
          <p:nvPr/>
        </p:nvSpPr>
        <p:spPr bwMode="auto">
          <a:xfrm>
            <a:off x="3276600" y="1268413"/>
            <a:ext cx="3578225" cy="863600"/>
          </a:xfrm>
          <a:prstGeom prst="cloudCallout">
            <a:avLst>
              <a:gd name="adj1" fmla="val -102486"/>
              <a:gd name="adj2" fmla="val 14889"/>
            </a:avLst>
          </a:prstGeom>
          <a:ln>
            <a:headEnd/>
            <a:tailEnd/>
          </a:ln>
        </p:spPr>
        <p:style>
          <a:lnRef idx="1">
            <a:schemeClr val="dk1"/>
          </a:lnRef>
          <a:fillRef idx="2">
            <a:schemeClr val="dk1"/>
          </a:fillRef>
          <a:effectRef idx="1">
            <a:schemeClr val="dk1"/>
          </a:effectRef>
          <a:fontRef idx="minor">
            <a:schemeClr val="dk1"/>
          </a:fontRef>
        </p:style>
        <p:txBody>
          <a:bodyPr/>
          <a:lstStyle/>
          <a:p>
            <a:r>
              <a:rPr lang="en-US" sz="1800" dirty="0"/>
              <a:t>H </a:t>
            </a:r>
            <a:r>
              <a:rPr lang="el-GR" sz="1800" dirty="0"/>
              <a:t>Μαρία επεμβαίνει χαμηλόφωνα</a:t>
            </a:r>
          </a:p>
        </p:txBody>
      </p:sp>
      <p:sp>
        <p:nvSpPr>
          <p:cNvPr id="22540" name="AutoShape 12"/>
          <p:cNvSpPr>
            <a:spLocks noChangeArrowheads="1"/>
          </p:cNvSpPr>
          <p:nvPr/>
        </p:nvSpPr>
        <p:spPr bwMode="auto">
          <a:xfrm>
            <a:off x="3059113" y="4076700"/>
            <a:ext cx="5256212" cy="1584325"/>
          </a:xfrm>
          <a:prstGeom prst="cloudCallout">
            <a:avLst>
              <a:gd name="adj1" fmla="val -81472"/>
              <a:gd name="adj2" fmla="val -15931"/>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dirty="0"/>
              <a:t>Από την ομίχλη θόλωσαν τα γυαλιά της Μαρίας και δεν μπορούσε να διακρίνει καθαρά </a:t>
            </a:r>
          </a:p>
        </p:txBody>
      </p:sp>
      <p:sp>
        <p:nvSpPr>
          <p:cNvPr id="22653" name="Rectangle 125"/>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Εμφανίζεται στον ορίζοντα ένα νησί</a:t>
            </a:r>
          </a:p>
        </p:txBody>
      </p:sp>
      <p:sp>
        <p:nvSpPr>
          <p:cNvPr id="22655" name="AutoShape 127">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2656" name="AutoShape 128">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2657" name="AutoShape 129">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2658" name="AutoShape 130">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2659" name="WordArt 131"/>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2662" name="Text Box 134"/>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2663" name="Text Box 135"/>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2664" name="Picture 136"/>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9" name="TextBox 18"/>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75" name="Rectangle 123"/>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23558" name="AutoShape 6"/>
          <p:cNvSpPr>
            <a:spLocks noChangeArrowheads="1"/>
          </p:cNvSpPr>
          <p:nvPr/>
        </p:nvSpPr>
        <p:spPr bwMode="auto">
          <a:xfrm>
            <a:off x="2857488" y="2857496"/>
            <a:ext cx="5832475" cy="720725"/>
          </a:xfrm>
          <a:prstGeom prst="wedgeRoundRectCallout">
            <a:avLst>
              <a:gd name="adj1" fmla="val -72285"/>
              <a:gd name="adj2" fmla="val 59453"/>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Μα είναι ολοφάνερο, δε βλέπεις, κοίτα, εκεί στο βάθος το τεράστιο βουνό. </a:t>
            </a:r>
          </a:p>
        </p:txBody>
      </p:sp>
      <p:pic>
        <p:nvPicPr>
          <p:cNvPr id="23561" name="Picture 9">
            <a:hlinkClick r:id="rId2" action="ppaction://hlinksldjump"/>
          </p:cNvPr>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500034" y="2857496"/>
            <a:ext cx="1200150" cy="1019175"/>
          </a:xfrm>
          <a:prstGeom prst="rect">
            <a:avLst/>
          </a:prstGeom>
          <a:noFill/>
          <a:ln w="9525">
            <a:noFill/>
            <a:miter lim="800000"/>
            <a:headEnd/>
            <a:tailEnd/>
          </a:ln>
        </p:spPr>
      </p:pic>
      <p:sp>
        <p:nvSpPr>
          <p:cNvPr id="23674" name="Rectangle 122"/>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Εμφανίζεται στον ορίζοντα ένα νησί</a:t>
            </a:r>
          </a:p>
        </p:txBody>
      </p:sp>
      <p:sp>
        <p:nvSpPr>
          <p:cNvPr id="23676" name="AutoShape 124">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3677" name="AutoShape 125">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3678" name="AutoShape 126">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3679" name="AutoShape 127">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3680" name="WordArt 128"/>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3683"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3684"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3685" name="Picture 133"/>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5" name="TextBox 14"/>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01" name="Rectangle 125"/>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24580" name="Picture 4">
            <a:hlinkClick r:id="rId2" action="ppaction://hlinksldjump"/>
          </p:cNvPr>
          <p:cNvPicPr>
            <a:picLocks noChangeAspect="1" noChangeArrowheads="1"/>
          </p:cNvPicPr>
          <p:nvPr/>
        </p:nvPicPr>
        <p:blipFill>
          <a:blip r:embed="rId3"/>
          <a:srcRect/>
          <a:stretch>
            <a:fillRect/>
          </a:stretch>
        </p:blipFill>
        <p:spPr bwMode="auto">
          <a:xfrm>
            <a:off x="323850" y="3141663"/>
            <a:ext cx="1271588" cy="1295400"/>
          </a:xfrm>
          <a:prstGeom prst="rect">
            <a:avLst/>
          </a:prstGeom>
          <a:noFill/>
          <a:ln w="9525">
            <a:noFill/>
            <a:miter lim="800000"/>
            <a:headEnd/>
            <a:tailEnd/>
          </a:ln>
          <a:effectLst/>
        </p:spPr>
      </p:pic>
      <p:sp>
        <p:nvSpPr>
          <p:cNvPr id="24582" name="AutoShape 6"/>
          <p:cNvSpPr>
            <a:spLocks noChangeArrowheads="1"/>
          </p:cNvSpPr>
          <p:nvPr/>
        </p:nvSpPr>
        <p:spPr bwMode="auto">
          <a:xfrm>
            <a:off x="2771775" y="1341438"/>
            <a:ext cx="5832475" cy="1009650"/>
          </a:xfrm>
          <a:prstGeom prst="wedgeRoundRectCallout">
            <a:avLst>
              <a:gd name="adj1" fmla="val -69843"/>
              <a:gd name="adj2" fmla="val -6287"/>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n-US" sz="1800">
                <a:solidFill>
                  <a:schemeClr val="dk1"/>
                </a:solidFill>
                <a:latin typeface="+mn-lt"/>
              </a:rPr>
              <a:t>Virtual reality</a:t>
            </a:r>
            <a:r>
              <a:rPr lang="el-GR" sz="1800">
                <a:solidFill>
                  <a:schemeClr val="dk1"/>
                </a:solidFill>
                <a:latin typeface="+mn-lt"/>
              </a:rPr>
              <a:t>, νομίζω πως τα γυαλιά της Μαρίας θόλωσαν από την ομίχλη, γι’αυτό   δεν μπορεί να δει καθαρά. </a:t>
            </a:r>
          </a:p>
        </p:txBody>
      </p:sp>
      <p:sp>
        <p:nvSpPr>
          <p:cNvPr id="24583" name="AutoShape 7"/>
          <p:cNvSpPr>
            <a:spLocks noChangeArrowheads="1"/>
          </p:cNvSpPr>
          <p:nvPr/>
        </p:nvSpPr>
        <p:spPr bwMode="auto">
          <a:xfrm>
            <a:off x="2916238" y="2781300"/>
            <a:ext cx="3578225" cy="863600"/>
          </a:xfrm>
          <a:prstGeom prst="cloudCallout">
            <a:avLst>
              <a:gd name="adj1" fmla="val -98847"/>
              <a:gd name="adj2" fmla="val 22060"/>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Οδυσσέας προς </a:t>
            </a:r>
            <a:r>
              <a:rPr lang="en-US" sz="1800">
                <a:solidFill>
                  <a:schemeClr val="dk1"/>
                </a:solidFill>
                <a:latin typeface="+mn-lt"/>
              </a:rPr>
              <a:t>Reality</a:t>
            </a:r>
            <a:r>
              <a:rPr lang="el-GR" sz="1800">
                <a:solidFill>
                  <a:schemeClr val="dk1"/>
                </a:solidFill>
                <a:latin typeface="+mn-lt"/>
              </a:rPr>
              <a:t> </a:t>
            </a:r>
          </a:p>
        </p:txBody>
      </p:sp>
      <p:pic>
        <p:nvPicPr>
          <p:cNvPr id="24585" name="Picture 9">
            <a:hlinkClick r:id="rId4" action="ppaction://hlinksldjump"/>
          </p:cNvPr>
          <p:cNvPicPr>
            <a:picLocks noChangeAspect="1" noChangeArrowheads="1"/>
          </p:cNvPicPr>
          <p:nvPr/>
        </p:nvPicPr>
        <p:blipFill>
          <a:blip r:embed="rId5"/>
          <a:srcRect/>
          <a:stretch>
            <a:fillRect/>
          </a:stretch>
        </p:blipFill>
        <p:spPr bwMode="auto">
          <a:xfrm>
            <a:off x="395288" y="1628775"/>
            <a:ext cx="1216025" cy="1341438"/>
          </a:xfrm>
          <a:prstGeom prst="rect">
            <a:avLst/>
          </a:prstGeom>
          <a:noFill/>
          <a:ln w="9525">
            <a:noFill/>
            <a:miter lim="800000"/>
            <a:headEnd/>
            <a:tailEnd/>
          </a:ln>
          <a:effectLst/>
        </p:spPr>
      </p:pic>
      <p:pic>
        <p:nvPicPr>
          <p:cNvPr id="24586" name="Picture 10">
            <a:hlinkClick r:id="rId4" action="ppaction://hlinksldjump"/>
          </p:cNvPr>
          <p:cNvPicPr>
            <a:picLocks noChangeAspect="1" noChangeArrowheads="1"/>
          </p:cNvPicPr>
          <p:nvPr/>
        </p:nvPicPr>
        <p:blipFill>
          <a:blip r:embed="rId5"/>
          <a:srcRect/>
          <a:stretch>
            <a:fillRect/>
          </a:stretch>
        </p:blipFill>
        <p:spPr bwMode="auto">
          <a:xfrm>
            <a:off x="323850" y="4724400"/>
            <a:ext cx="1216025" cy="1341438"/>
          </a:xfrm>
          <a:prstGeom prst="rect">
            <a:avLst/>
          </a:prstGeom>
          <a:noFill/>
          <a:ln w="9525">
            <a:noFill/>
            <a:miter lim="800000"/>
            <a:headEnd/>
            <a:tailEnd/>
          </a:ln>
          <a:effectLst/>
        </p:spPr>
      </p:pic>
      <p:sp>
        <p:nvSpPr>
          <p:cNvPr id="24700" name="Rectangle 124"/>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Εμφανίζεται στον ορίζοντα ένα νησί</a:t>
            </a:r>
          </a:p>
        </p:txBody>
      </p:sp>
      <p:sp>
        <p:nvSpPr>
          <p:cNvPr id="24702" name="AutoShape 126">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4703" name="AutoShape 127">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4704" name="AutoShape 128">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4705" name="AutoShape 129">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4706" name="WordArt 130"/>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4709" name="Text Box 133"/>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4710" name="Text Box 134"/>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24587" name="AutoShape 11"/>
          <p:cNvSpPr>
            <a:spLocks noChangeArrowheads="1"/>
          </p:cNvSpPr>
          <p:nvPr/>
        </p:nvSpPr>
        <p:spPr bwMode="auto">
          <a:xfrm>
            <a:off x="2843213" y="4581525"/>
            <a:ext cx="5443563" cy="647700"/>
          </a:xfrm>
          <a:prstGeom prst="wedgeRoundRectCallout">
            <a:avLst>
              <a:gd name="adj1" fmla="val -76375"/>
              <a:gd name="adj2" fmla="val -4412"/>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dirty="0">
                <a:solidFill>
                  <a:schemeClr val="dk1"/>
                </a:solidFill>
                <a:latin typeface="+mn-lt"/>
              </a:rPr>
              <a:t>Μπορείς να μας περιγράψεις αναλυτικά τι είναι αυτό που βλέπουμε; </a:t>
            </a:r>
          </a:p>
        </p:txBody>
      </p:sp>
      <p:pic>
        <p:nvPicPr>
          <p:cNvPr id="24711" name="Picture 135"/>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9" name="TextBox 18"/>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21" name="Rectangle 121"/>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25602" name="AutoShape 2"/>
          <p:cNvSpPr>
            <a:spLocks noChangeArrowheads="1"/>
          </p:cNvSpPr>
          <p:nvPr/>
        </p:nvSpPr>
        <p:spPr bwMode="auto">
          <a:xfrm>
            <a:off x="2987675" y="1844675"/>
            <a:ext cx="3168650" cy="503238"/>
          </a:xfrm>
          <a:prstGeom prst="wedgeRoundRectCallout">
            <a:avLst>
              <a:gd name="adj1" fmla="val -104259"/>
              <a:gd name="adj2" fmla="val 263880"/>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Βέβαια καπετάνιε. </a:t>
            </a:r>
          </a:p>
        </p:txBody>
      </p:sp>
      <p:pic>
        <p:nvPicPr>
          <p:cNvPr id="25603" name="Picture 3">
            <a:hlinkClick r:id="rId2" action="ppaction://hlinksldjump"/>
          </p:cNvPr>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250825" y="2708275"/>
            <a:ext cx="1152525" cy="1095375"/>
          </a:xfrm>
          <a:prstGeom prst="rect">
            <a:avLst/>
          </a:prstGeom>
          <a:noFill/>
          <a:ln w="9525">
            <a:noFill/>
            <a:miter lim="800000"/>
            <a:headEnd/>
            <a:tailEnd/>
          </a:ln>
        </p:spPr>
      </p:pic>
      <p:pic>
        <p:nvPicPr>
          <p:cNvPr id="25605" name="Picture 5">
            <a:hlinkClick r:id="rId4" action="ppaction://hlinksldjump"/>
          </p:cNvPr>
          <p:cNvPicPr>
            <a:picLocks noChangeAspect="1" noChangeArrowheads="1"/>
          </p:cNvPicPr>
          <p:nvPr/>
        </p:nvPicPr>
        <p:blipFill>
          <a:blip r:embed="rId5"/>
          <a:srcRect/>
          <a:stretch>
            <a:fillRect/>
          </a:stretch>
        </p:blipFill>
        <p:spPr bwMode="auto">
          <a:xfrm>
            <a:off x="250825" y="4076700"/>
            <a:ext cx="1271588" cy="1295400"/>
          </a:xfrm>
          <a:prstGeom prst="rect">
            <a:avLst/>
          </a:prstGeom>
          <a:noFill/>
          <a:ln w="9525">
            <a:noFill/>
            <a:miter lim="800000"/>
            <a:headEnd/>
            <a:tailEnd/>
          </a:ln>
          <a:effectLst/>
        </p:spPr>
      </p:pic>
      <p:sp>
        <p:nvSpPr>
          <p:cNvPr id="25606" name="AutoShape 6"/>
          <p:cNvSpPr>
            <a:spLocks noChangeArrowheads="1"/>
          </p:cNvSpPr>
          <p:nvPr/>
        </p:nvSpPr>
        <p:spPr bwMode="auto">
          <a:xfrm>
            <a:off x="2916238" y="3284538"/>
            <a:ext cx="3578225" cy="863600"/>
          </a:xfrm>
          <a:prstGeom prst="cloudCallout">
            <a:avLst>
              <a:gd name="adj1" fmla="val -98403"/>
              <a:gd name="adj2" fmla="val 6323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Ακολουθεί αναλυτική περιγραφή …</a:t>
            </a:r>
          </a:p>
        </p:txBody>
      </p:sp>
      <p:sp>
        <p:nvSpPr>
          <p:cNvPr id="25607" name="AutoShape 7">
            <a:hlinkClick r:id="" action="ppaction://hlinkshowjump?jump=previousslide" highlightClick="1"/>
          </p:cNvPr>
          <p:cNvSpPr>
            <a:spLocks noChangeArrowheads="1"/>
          </p:cNvSpPr>
          <p:nvPr/>
        </p:nvSpPr>
        <p:spPr bwMode="auto">
          <a:xfrm>
            <a:off x="1763713" y="0"/>
            <a:ext cx="433387" cy="40481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5611" name="Text Box 11">
            <a:hlinkClick r:id="rId6" action="ppaction://hlinksldjump"/>
          </p:cNvPr>
          <p:cNvSpPr txBox="1">
            <a:spLocks noChangeArrowheads="1"/>
          </p:cNvSpPr>
          <p:nvPr/>
        </p:nvSpPr>
        <p:spPr bwMode="auto">
          <a:xfrm>
            <a:off x="2268538" y="0"/>
            <a:ext cx="5400675"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800" b="1">
                <a:solidFill>
                  <a:schemeClr val="tx2"/>
                </a:solidFill>
                <a:latin typeface="+mj-lt"/>
                <a:ea typeface="+mj-ea"/>
                <a:cs typeface="+mj-cs"/>
              </a:rPr>
              <a:t>…Δυο κουπιές από το νησί, που λέει ο λόγος</a:t>
            </a:r>
          </a:p>
        </p:txBody>
      </p:sp>
      <p:sp>
        <p:nvSpPr>
          <p:cNvPr id="25720" name="Rectangle 120"/>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Εμφανίζεται στον ορίζοντα ένα νησί</a:t>
            </a:r>
          </a:p>
        </p:txBody>
      </p:sp>
      <p:sp>
        <p:nvSpPr>
          <p:cNvPr id="25722" name="AutoShape 122">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5723" name="AutoShape 123">
            <a:hlinkClick r:id="rId7"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5724" name="WordArt 124"/>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5726" name="Text Box 126"/>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5727" name="Text Box 127"/>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5728" name="Picture 128"/>
          <p:cNvPicPr>
            <a:picLocks noChangeAspect="1" noChangeArrowheads="1"/>
          </p:cNvPicPr>
          <p:nvPr/>
        </p:nvPicPr>
        <p:blipFill>
          <a:blip r:embed="rId8">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7" name="TextBox 16"/>
          <p:cNvSpPr txBox="1"/>
          <p:nvPr/>
        </p:nvSpPr>
        <p:spPr>
          <a:xfrm>
            <a:off x="0" y="6572272"/>
            <a:ext cx="9144000" cy="307777"/>
          </a:xfrm>
          <a:prstGeom prst="rect">
            <a:avLst/>
          </a:prstGeom>
          <a:noFill/>
        </p:spPr>
        <p:txBody>
          <a:bodyPr wrap="square" rtlCol="0">
            <a:spAutoFit/>
          </a:bodyPr>
          <a:lstStyle/>
          <a:p>
            <a:r>
              <a:rPr lang="en-US" dirty="0" smtClean="0">
                <a:hlinkClick r:id="rId9" action="ppaction://hlinksldjump"/>
              </a:rPr>
              <a:t>1</a:t>
            </a:r>
            <a:r>
              <a:rPr lang="en-US" b="1" i="1" dirty="0" smtClean="0">
                <a:effectLst>
                  <a:outerShdw blurRad="38100" dist="38100" dir="2700000" algn="tl">
                    <a:srgbClr val="000000">
                      <a:alpha val="43137"/>
                    </a:srgbClr>
                  </a:outerShdw>
                </a:effectLst>
              </a:rPr>
              <a:t> </a:t>
            </a:r>
            <a:r>
              <a:rPr lang="en-US" dirty="0" smtClean="0">
                <a:hlinkClick r:id="rId10" action="ppaction://hlinksldjump"/>
              </a:rPr>
              <a:t>2</a:t>
            </a:r>
            <a:r>
              <a:rPr lang="en-US" dirty="0" smtClean="0"/>
              <a:t> </a:t>
            </a:r>
            <a:r>
              <a:rPr lang="en-US" dirty="0" smtClean="0">
                <a:hlinkClick r:id="rId11" action="ppaction://hlinksldjump"/>
              </a:rPr>
              <a:t>3</a:t>
            </a:r>
            <a:r>
              <a:rPr lang="en-US" dirty="0" smtClean="0"/>
              <a:t> </a:t>
            </a:r>
            <a:r>
              <a:rPr lang="en-US" dirty="0" smtClean="0">
                <a:hlinkClick r:id="rId12" action="ppaction://hlinksldjump"/>
              </a:rPr>
              <a:t>4</a:t>
            </a:r>
            <a:r>
              <a:rPr lang="en-US" dirty="0" smtClean="0"/>
              <a:t> </a:t>
            </a:r>
            <a:r>
              <a:rPr lang="en-US" dirty="0" smtClean="0">
                <a:hlinkClick r:id="rId13" action="ppaction://hlinksldjump"/>
              </a:rPr>
              <a:t>5</a:t>
            </a:r>
            <a:r>
              <a:rPr lang="en-US" dirty="0" smtClean="0"/>
              <a:t> </a:t>
            </a:r>
            <a:r>
              <a:rPr lang="en-US" dirty="0" smtClean="0">
                <a:hlinkClick r:id="rId14" action="ppaction://hlinksldjump"/>
              </a:rPr>
              <a:t>6</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5" action="ppaction://hlinksldjump"/>
              </a:rPr>
              <a:t>7</a:t>
            </a:r>
            <a:r>
              <a:rPr lang="en-US" dirty="0" smtClean="0"/>
              <a:t> </a:t>
            </a:r>
            <a:r>
              <a:rPr lang="en-US" dirty="0" smtClean="0">
                <a:hlinkClick r:id="rId6"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46" name="Rectangle 122"/>
          <p:cNvSpPr>
            <a:spLocks noChangeArrowheads="1"/>
          </p:cNvSpPr>
          <p:nvPr/>
        </p:nvSpPr>
        <p:spPr bwMode="auto">
          <a:xfrm>
            <a:off x="0" y="1412875"/>
            <a:ext cx="2411413" cy="5184775"/>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26629" name="Picture 5">
            <a:hlinkClick r:id="rId2" action="ppaction://hlinksldjump"/>
          </p:cNvPr>
          <p:cNvPicPr>
            <a:picLocks noChangeAspect="1" noChangeArrowheads="1"/>
          </p:cNvPicPr>
          <p:nvPr/>
        </p:nvPicPr>
        <p:blipFill>
          <a:blip r:embed="rId3"/>
          <a:srcRect/>
          <a:stretch>
            <a:fillRect/>
          </a:stretch>
        </p:blipFill>
        <p:spPr bwMode="auto">
          <a:xfrm>
            <a:off x="468313" y="2205038"/>
            <a:ext cx="1216025" cy="1341437"/>
          </a:xfrm>
          <a:prstGeom prst="rect">
            <a:avLst/>
          </a:prstGeom>
          <a:noFill/>
          <a:ln w="9525">
            <a:noFill/>
            <a:miter lim="800000"/>
            <a:headEnd/>
            <a:tailEnd/>
          </a:ln>
          <a:effectLst/>
        </p:spPr>
      </p:pic>
      <p:sp>
        <p:nvSpPr>
          <p:cNvPr id="26630" name="AutoShape 6"/>
          <p:cNvSpPr>
            <a:spLocks noChangeArrowheads="1"/>
          </p:cNvSpPr>
          <p:nvPr/>
        </p:nvSpPr>
        <p:spPr bwMode="auto">
          <a:xfrm>
            <a:off x="2843213" y="1773238"/>
            <a:ext cx="5832475" cy="935037"/>
          </a:xfrm>
          <a:prstGeom prst="wedgeRoundRectCallout">
            <a:avLst>
              <a:gd name="adj1" fmla="val -77301"/>
              <a:gd name="adj2" fmla="val 28949"/>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Πλήρωμα πριν κατέβουμε θέλω να είμαι σίγουρος ότι ο κάθε ένας από σας ξέρει τι να κάνει. </a:t>
            </a:r>
          </a:p>
          <a:p>
            <a:r>
              <a:rPr lang="el-GR" sz="1800">
                <a:solidFill>
                  <a:schemeClr val="dk1"/>
                </a:solidFill>
                <a:latin typeface="+mn-lt"/>
              </a:rPr>
              <a:t>Γι’αυτό λοιπόν θα ξαναθυμηθ…</a:t>
            </a:r>
          </a:p>
        </p:txBody>
      </p:sp>
      <p:pic>
        <p:nvPicPr>
          <p:cNvPr id="26631" name="Picture 7">
            <a:hlinkClick r:id="rId4" action="ppaction://hlinksldjump"/>
          </p:cNvPr>
          <p:cNvPicPr>
            <a:picLocks noChangeAspect="1" noChangeArrowheads="1"/>
          </p:cNvPicPr>
          <p:nvPr/>
        </p:nvPicPr>
        <p:blipFill>
          <a:blip r:embed="rId5"/>
          <a:srcRect/>
          <a:stretch>
            <a:fillRect/>
          </a:stretch>
        </p:blipFill>
        <p:spPr bwMode="auto">
          <a:xfrm>
            <a:off x="323850" y="4149725"/>
            <a:ext cx="1271588" cy="1295400"/>
          </a:xfrm>
          <a:prstGeom prst="rect">
            <a:avLst/>
          </a:prstGeom>
          <a:noFill/>
          <a:ln w="9525">
            <a:noFill/>
            <a:miter lim="800000"/>
            <a:headEnd/>
            <a:tailEnd/>
          </a:ln>
          <a:effectLst/>
        </p:spPr>
      </p:pic>
      <p:sp>
        <p:nvSpPr>
          <p:cNvPr id="26632" name="AutoShape 8"/>
          <p:cNvSpPr>
            <a:spLocks noChangeArrowheads="1"/>
          </p:cNvSpPr>
          <p:nvPr/>
        </p:nvSpPr>
        <p:spPr bwMode="auto">
          <a:xfrm>
            <a:off x="2987675" y="3141663"/>
            <a:ext cx="5256213" cy="1439862"/>
          </a:xfrm>
          <a:prstGeom prst="cloudCallout">
            <a:avLst>
              <a:gd name="adj1" fmla="val -84310"/>
              <a:gd name="adj2" fmla="val 27838"/>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Πριν προλάβει να ολοκληρώσει την φράση του ο καπετάνιος, τον διακόπτει ο Λευτέρης </a:t>
            </a:r>
          </a:p>
        </p:txBody>
      </p:sp>
      <p:sp>
        <p:nvSpPr>
          <p:cNvPr id="26744" name="Rectangle 120"/>
          <p:cNvSpPr>
            <a:spLocks noChangeArrowheads="1"/>
          </p:cNvSpPr>
          <p:nvPr/>
        </p:nvSpPr>
        <p:spPr bwMode="auto">
          <a:xfrm>
            <a:off x="0" y="476250"/>
            <a:ext cx="7164388" cy="936625"/>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2400" b="1" dirty="0">
                <a:solidFill>
                  <a:schemeClr val="tx2"/>
                </a:solidFill>
                <a:latin typeface="+mj-lt"/>
                <a:ea typeface="+mj-ea"/>
                <a:cs typeface="+mj-cs"/>
              </a:rPr>
              <a:t>…Δυο κουπιές από το νησί, που λέει ο λόγος</a:t>
            </a:r>
          </a:p>
        </p:txBody>
      </p:sp>
      <p:sp>
        <p:nvSpPr>
          <p:cNvPr id="26747"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6748" name="AutoShape 124">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6749"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6750"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6751" name="WordArt 127"/>
          <p:cNvSpPr>
            <a:spLocks noChangeArrowheads="1" noChangeShapeType="1" noTextEdit="1"/>
          </p:cNvSpPr>
          <p:nvPr/>
        </p:nvSpPr>
        <p:spPr bwMode="auto">
          <a:xfrm rot="5400000">
            <a:off x="-2483644" y="3896519"/>
            <a:ext cx="5184775"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6753"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6754"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6755" name="Picture 131"/>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7" name="TextBox 16"/>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dirty="0" smtClean="0">
                <a:hlinkClick r:id="rId9" action="ppaction://hlinksldjump"/>
              </a:rPr>
              <a:t> </a:t>
            </a:r>
            <a:r>
              <a:rPr lang="en-US" dirty="0" smtClean="0">
                <a:hlinkClick r:id="rId10" action="ppaction://hlinksldjump"/>
              </a:rPr>
              <a:t>2</a:t>
            </a:r>
            <a:r>
              <a:rPr lang="en-US" dirty="0" smtClean="0"/>
              <a:t> </a:t>
            </a:r>
            <a:r>
              <a:rPr lang="en-US" dirty="0" smtClean="0">
                <a:hlinkClick r:id="rId11" action="ppaction://hlinksldjump"/>
              </a:rPr>
              <a:t>3</a:t>
            </a:r>
            <a:r>
              <a:rPr lang="en-US" dirty="0" smtClean="0"/>
              <a:t> </a:t>
            </a:r>
            <a:r>
              <a:rPr lang="en-US" dirty="0" smtClean="0">
                <a:hlinkClick r:id="rId9"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73" name="Rectangle 125"/>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27651" name="AutoShape 3"/>
          <p:cNvSpPr>
            <a:spLocks noChangeArrowheads="1"/>
          </p:cNvSpPr>
          <p:nvPr/>
        </p:nvSpPr>
        <p:spPr bwMode="auto">
          <a:xfrm>
            <a:off x="2843213" y="1412875"/>
            <a:ext cx="5832475" cy="1081088"/>
          </a:xfrm>
          <a:prstGeom prst="wedgeRoundRectCallout">
            <a:avLst>
              <a:gd name="adj1" fmla="val -70824"/>
              <a:gd name="adj2" fmla="val 118574"/>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Καπετάνιε πάλι τα ίδια, έχουμε βαρεθεί να τ’ ακούμε όποτε φτάνουμε σε κάποιο νησί. Ας κατέβουμε να τελειώνουμε. </a:t>
            </a:r>
          </a:p>
        </p:txBody>
      </p:sp>
      <p:grpSp>
        <p:nvGrpSpPr>
          <p:cNvPr id="27653" name="Group 5"/>
          <p:cNvGrpSpPr>
            <a:grpSpLocks/>
          </p:cNvGrpSpPr>
          <p:nvPr/>
        </p:nvGrpSpPr>
        <p:grpSpPr bwMode="auto">
          <a:xfrm>
            <a:off x="468313" y="2205038"/>
            <a:ext cx="1304925" cy="1228725"/>
            <a:chOff x="7200" y="9000"/>
            <a:chExt cx="2055" cy="1935"/>
          </a:xfrm>
        </p:grpSpPr>
        <p:pic>
          <p:nvPicPr>
            <p:cNvPr id="27654" name="Picture 6">
              <a:hlinkClick r:id="rId2" action="ppaction://hlinksldjump"/>
            </p:cNvPr>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7200" y="9000"/>
              <a:ext cx="2055" cy="1935"/>
            </a:xfrm>
            <a:prstGeom prst="rect">
              <a:avLst/>
            </a:prstGeom>
            <a:noFill/>
            <a:ln w="9525">
              <a:noFill/>
              <a:miter lim="800000"/>
              <a:headEnd/>
              <a:tailEnd/>
            </a:ln>
          </p:spPr>
        </p:pic>
        <p:sp>
          <p:nvSpPr>
            <p:cNvPr id="27655" name="Line 7"/>
            <p:cNvSpPr>
              <a:spLocks noChangeShapeType="1"/>
            </p:cNvSpPr>
            <p:nvPr/>
          </p:nvSpPr>
          <p:spPr bwMode="auto">
            <a:xfrm>
              <a:off x="7740" y="9720"/>
              <a:ext cx="0" cy="0"/>
            </a:xfrm>
            <a:prstGeom prst="line">
              <a:avLst/>
            </a:prstGeom>
            <a:noFill/>
            <a:ln w="9525">
              <a:solidFill>
                <a:srgbClr val="000000"/>
              </a:solidFill>
              <a:round/>
              <a:headEnd/>
              <a:tailEnd type="diamond" w="med" len="med"/>
            </a:ln>
          </p:spPr>
          <p:txBody>
            <a:bodyPr/>
            <a:lstStyle/>
            <a:p>
              <a:endParaRPr lang="el-GR"/>
            </a:p>
          </p:txBody>
        </p:sp>
        <p:sp>
          <p:nvSpPr>
            <p:cNvPr id="27656" name="AutoShape 8"/>
            <p:cNvSpPr>
              <a:spLocks noChangeArrowheads="1"/>
            </p:cNvSpPr>
            <p:nvPr/>
          </p:nvSpPr>
          <p:spPr bwMode="auto">
            <a:xfrm>
              <a:off x="7200" y="9900"/>
              <a:ext cx="180" cy="180"/>
            </a:xfrm>
            <a:custGeom>
              <a:avLst/>
              <a:gdLst>
                <a:gd name="G0" fmla="+- 2700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solidFill>
              <a:srgbClr val="FFFFFF"/>
            </a:solidFill>
            <a:ln w="9525">
              <a:solidFill>
                <a:srgbClr val="000000"/>
              </a:solidFill>
              <a:miter lim="800000"/>
              <a:headEnd/>
              <a:tailEnd/>
            </a:ln>
          </p:spPr>
          <p:txBody>
            <a:bodyPr/>
            <a:lstStyle/>
            <a:p>
              <a:endParaRPr lang="el-GR"/>
            </a:p>
          </p:txBody>
        </p:sp>
      </p:grpSp>
      <p:pic>
        <p:nvPicPr>
          <p:cNvPr id="27658" name="Picture 10">
            <a:hlinkClick r:id="rId4" action="ppaction://hlinksldjump"/>
          </p:cNvPr>
          <p:cNvPicPr>
            <a:picLocks noChangeAspect="1" noChangeArrowheads="1"/>
          </p:cNvPicPr>
          <p:nvPr/>
        </p:nvPicPr>
        <p:blipFill>
          <a:blip r:embed="rId5"/>
          <a:srcRect/>
          <a:stretch>
            <a:fillRect/>
          </a:stretch>
        </p:blipFill>
        <p:spPr bwMode="auto">
          <a:xfrm>
            <a:off x="395288" y="3933825"/>
            <a:ext cx="1271587" cy="1295400"/>
          </a:xfrm>
          <a:prstGeom prst="rect">
            <a:avLst/>
          </a:prstGeom>
          <a:noFill/>
          <a:ln w="9525">
            <a:noFill/>
            <a:miter lim="800000"/>
            <a:headEnd/>
            <a:tailEnd/>
          </a:ln>
          <a:effectLst/>
        </p:spPr>
      </p:pic>
      <p:sp>
        <p:nvSpPr>
          <p:cNvPr id="27659" name="AutoShape 11"/>
          <p:cNvSpPr>
            <a:spLocks noChangeArrowheads="1"/>
          </p:cNvSpPr>
          <p:nvPr/>
        </p:nvSpPr>
        <p:spPr bwMode="auto">
          <a:xfrm>
            <a:off x="3203575" y="3357563"/>
            <a:ext cx="4103688" cy="647700"/>
          </a:xfrm>
          <a:prstGeom prst="cloudCallout">
            <a:avLst>
              <a:gd name="adj1" fmla="val -90194"/>
              <a:gd name="adj2" fmla="val 6715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Επεμβαίνει η Δήμητρα </a:t>
            </a:r>
          </a:p>
        </p:txBody>
      </p:sp>
      <p:sp>
        <p:nvSpPr>
          <p:cNvPr id="27771"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…Δυο κουπιές από το νησί, που λέει ο λόγος</a:t>
            </a:r>
          </a:p>
        </p:txBody>
      </p:sp>
      <p:sp>
        <p:nvSpPr>
          <p:cNvPr id="27774" name="AutoShape 126">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7775" name="AutoShape 127">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7776" name="AutoShape 128">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7777" name="AutoShape 129">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7778" name="WordArt 130"/>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7780" name="Text Box 132"/>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7781" name="Text Box 133"/>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7782" name="Picture 134"/>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0" name="TextBox 19"/>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dirty="0" smtClean="0">
                <a:hlinkClick r:id="rId9" action="ppaction://hlinksldjump"/>
              </a:rPr>
              <a:t> </a:t>
            </a:r>
            <a:r>
              <a:rPr lang="en-US" dirty="0" smtClean="0">
                <a:hlinkClick r:id="rId10" action="ppaction://hlinksldjump"/>
              </a:rPr>
              <a:t>2</a:t>
            </a:r>
            <a:r>
              <a:rPr lang="en-US" dirty="0" smtClean="0"/>
              <a:t> </a:t>
            </a:r>
            <a:r>
              <a:rPr lang="en-US" dirty="0" smtClean="0">
                <a:hlinkClick r:id="rId11" action="ppaction://hlinksldjump"/>
              </a:rPr>
              <a:t>3</a:t>
            </a:r>
            <a:r>
              <a:rPr lang="en-US" dirty="0" smtClean="0"/>
              <a:t> </a:t>
            </a:r>
            <a:r>
              <a:rPr lang="en-US" dirty="0" smtClean="0">
                <a:hlinkClick r:id="rId9"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96"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28675" name="AutoShape 3"/>
          <p:cNvSpPr>
            <a:spLocks noChangeArrowheads="1"/>
          </p:cNvSpPr>
          <p:nvPr/>
        </p:nvSpPr>
        <p:spPr bwMode="auto">
          <a:xfrm>
            <a:off x="2843213" y="1557338"/>
            <a:ext cx="5832475" cy="1296987"/>
          </a:xfrm>
          <a:prstGeom prst="wedgeRoundRectCallout">
            <a:avLst>
              <a:gd name="adj1" fmla="val -75176"/>
              <a:gd name="adj2" fmla="val 51958"/>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Εγώ νομίζω πως θα ήταν σωστό να ακούσουμε με προσοχή αυτά που έχει να πει ο καπετάνιος για να είμαστε έτοιμοι να αντιδράσουμε σωστά σε οποιαδήποτε δύσκολη κατάσταση. </a:t>
            </a:r>
          </a:p>
        </p:txBody>
      </p:sp>
      <p:pic>
        <p:nvPicPr>
          <p:cNvPr id="28680" name="Picture 8">
            <a:hlinkClick r:id="rId2" action="ppaction://hlinksldjump"/>
          </p:cNvPr>
          <p:cNvPicPr>
            <a:picLocks noChangeAspect="1" noChangeArrowheads="1"/>
          </p:cNvPicPr>
          <p:nvPr/>
        </p:nvPicPr>
        <p:blipFill>
          <a:blip r:embed="rId3"/>
          <a:srcRect/>
          <a:stretch>
            <a:fillRect/>
          </a:stretch>
        </p:blipFill>
        <p:spPr bwMode="auto">
          <a:xfrm>
            <a:off x="395288" y="3933825"/>
            <a:ext cx="1271587" cy="1295400"/>
          </a:xfrm>
          <a:prstGeom prst="rect">
            <a:avLst/>
          </a:prstGeom>
          <a:noFill/>
          <a:ln w="9525">
            <a:noFill/>
            <a:miter lim="800000"/>
            <a:headEnd/>
            <a:tailEnd/>
          </a:ln>
          <a:effectLst/>
        </p:spPr>
      </p:pic>
      <p:sp>
        <p:nvSpPr>
          <p:cNvPr id="28681" name="AutoShape 9"/>
          <p:cNvSpPr>
            <a:spLocks noChangeArrowheads="1"/>
          </p:cNvSpPr>
          <p:nvPr/>
        </p:nvSpPr>
        <p:spPr bwMode="auto">
          <a:xfrm>
            <a:off x="3276600" y="3500438"/>
            <a:ext cx="5472113" cy="1439862"/>
          </a:xfrm>
          <a:prstGeom prst="cloudCallout">
            <a:avLst>
              <a:gd name="adj1" fmla="val -82028"/>
              <a:gd name="adj2" fmla="val -4134"/>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dirty="0">
                <a:solidFill>
                  <a:schemeClr val="dk1"/>
                </a:solidFill>
                <a:latin typeface="+mn-lt"/>
              </a:rPr>
              <a:t>Πριν προλάβει να μιλήσει ο καπετάνιος, επεμβαίνει η </a:t>
            </a:r>
            <a:r>
              <a:rPr lang="en-US" sz="1800" dirty="0">
                <a:solidFill>
                  <a:schemeClr val="dk1"/>
                </a:solidFill>
                <a:latin typeface="+mn-lt"/>
              </a:rPr>
              <a:t>Virtual reality </a:t>
            </a:r>
            <a:r>
              <a:rPr lang="el-GR" sz="1800" dirty="0">
                <a:solidFill>
                  <a:schemeClr val="dk1"/>
                </a:solidFill>
                <a:latin typeface="+mn-lt"/>
              </a:rPr>
              <a:t>εμφανώς </a:t>
            </a:r>
            <a:r>
              <a:rPr lang="el-GR" sz="1800" dirty="0" smtClean="0">
                <a:solidFill>
                  <a:schemeClr val="dk1"/>
                </a:solidFill>
                <a:latin typeface="+mn-lt"/>
              </a:rPr>
              <a:t>συνοφρυωμένη. </a:t>
            </a:r>
            <a:endParaRPr lang="el-GR" sz="1800" dirty="0">
              <a:solidFill>
                <a:schemeClr val="dk1"/>
              </a:solidFill>
              <a:latin typeface="+mn-lt"/>
            </a:endParaRPr>
          </a:p>
        </p:txBody>
      </p:sp>
      <p:pic>
        <p:nvPicPr>
          <p:cNvPr id="28682" name="Picture 10">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395288" y="1989138"/>
            <a:ext cx="1200150" cy="1295400"/>
          </a:xfrm>
          <a:prstGeom prst="rect">
            <a:avLst/>
          </a:prstGeom>
          <a:noFill/>
          <a:ln w="9525">
            <a:noFill/>
            <a:miter lim="800000"/>
            <a:headEnd/>
            <a:tailEnd/>
          </a:ln>
        </p:spPr>
      </p:pic>
      <p:sp>
        <p:nvSpPr>
          <p:cNvPr id="28795"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…Δυο κουπιές από το νησί, που λέει ο λόγος</a:t>
            </a:r>
          </a:p>
        </p:txBody>
      </p:sp>
      <p:sp>
        <p:nvSpPr>
          <p:cNvPr id="28797"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8798"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8799"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8800"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8801"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8803"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8804"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8805"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7" name="TextBox 16"/>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21" name="Rectangle 125"/>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29699" name="AutoShape 3"/>
          <p:cNvSpPr>
            <a:spLocks noChangeArrowheads="1"/>
          </p:cNvSpPr>
          <p:nvPr/>
        </p:nvSpPr>
        <p:spPr bwMode="auto">
          <a:xfrm>
            <a:off x="2786050" y="1643050"/>
            <a:ext cx="5832475" cy="1081087"/>
          </a:xfrm>
          <a:prstGeom prst="wedgeRoundRectCallout">
            <a:avLst>
              <a:gd name="adj1" fmla="val -71181"/>
              <a:gd name="adj2" fmla="val 64631"/>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Καπετάνιε πως μπορείς και επιτρέπεις στον Λευτέρη αυτή τη συμπεριφορά; Άρχισε να γίνεται κουραστικός με τις αντιδράσεις του </a:t>
            </a:r>
          </a:p>
        </p:txBody>
      </p:sp>
      <p:sp>
        <p:nvSpPr>
          <p:cNvPr id="29705" name="AutoShape 9"/>
          <p:cNvSpPr>
            <a:spLocks noChangeArrowheads="1"/>
          </p:cNvSpPr>
          <p:nvPr/>
        </p:nvSpPr>
        <p:spPr bwMode="auto">
          <a:xfrm>
            <a:off x="2843213" y="3141663"/>
            <a:ext cx="4103687" cy="1296987"/>
          </a:xfrm>
          <a:prstGeom prst="cloudCallout">
            <a:avLst>
              <a:gd name="adj1" fmla="val -89032"/>
              <a:gd name="adj2" fmla="val 593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Οδυσσέας προς </a:t>
            </a:r>
            <a:r>
              <a:rPr lang="en-US" sz="1800">
                <a:solidFill>
                  <a:schemeClr val="dk1"/>
                </a:solidFill>
                <a:latin typeface="+mn-lt"/>
              </a:rPr>
              <a:t>Virtual reality</a:t>
            </a:r>
            <a:r>
              <a:rPr lang="el-GR" sz="1800">
                <a:solidFill>
                  <a:schemeClr val="dk1"/>
                </a:solidFill>
                <a:latin typeface="+mn-lt"/>
              </a:rPr>
              <a:t> με ελαφρύ χαμόγελο </a:t>
            </a:r>
          </a:p>
        </p:txBody>
      </p:sp>
      <p:pic>
        <p:nvPicPr>
          <p:cNvPr id="29706" name="Picture 10">
            <a:hlinkClick r:id="rId2" action="ppaction://hlinksldjump"/>
          </p:cNvPr>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539750" y="2133600"/>
            <a:ext cx="1200150" cy="1019175"/>
          </a:xfrm>
          <a:prstGeom prst="rect">
            <a:avLst/>
          </a:prstGeom>
          <a:noFill/>
          <a:ln w="9525">
            <a:noFill/>
            <a:miter lim="800000"/>
            <a:headEnd/>
            <a:tailEnd/>
          </a:ln>
        </p:spPr>
      </p:pic>
      <p:pic>
        <p:nvPicPr>
          <p:cNvPr id="29707" name="Picture 11">
            <a:hlinkClick r:id="rId4" action="ppaction://hlinksldjump"/>
          </p:cNvPr>
          <p:cNvPicPr>
            <a:picLocks noChangeAspect="1" noChangeArrowheads="1"/>
          </p:cNvPicPr>
          <p:nvPr/>
        </p:nvPicPr>
        <p:blipFill>
          <a:blip r:embed="rId5"/>
          <a:srcRect/>
          <a:stretch>
            <a:fillRect/>
          </a:stretch>
        </p:blipFill>
        <p:spPr bwMode="auto">
          <a:xfrm>
            <a:off x="395288" y="3933825"/>
            <a:ext cx="1271587" cy="1295400"/>
          </a:xfrm>
          <a:prstGeom prst="rect">
            <a:avLst/>
          </a:prstGeom>
          <a:noFill/>
          <a:ln w="9525">
            <a:noFill/>
            <a:miter lim="800000"/>
            <a:headEnd/>
            <a:tailEnd/>
          </a:ln>
          <a:effectLst/>
        </p:spPr>
      </p:pic>
      <p:sp>
        <p:nvSpPr>
          <p:cNvPr id="29820" name="Rectangle 124"/>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…Δυο κουπιές από το νησί, που λέει ο λόγος</a:t>
            </a:r>
          </a:p>
        </p:txBody>
      </p:sp>
      <p:sp>
        <p:nvSpPr>
          <p:cNvPr id="29822" name="AutoShape 126">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9823" name="AutoShape 127">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29824" name="AutoShape 128">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9825" name="AutoShape 129">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29826" name="WordArt 130"/>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29828" name="Text Box 132"/>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29829" name="Text Box 133"/>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29830" name="Picture 134"/>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7" name="TextBox 16"/>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dirty="0" smtClean="0">
                <a:hlinkClick r:id="rId9" action="ppaction://hlinksldjump"/>
              </a:rPr>
              <a:t> </a:t>
            </a:r>
            <a:r>
              <a:rPr lang="en-US" dirty="0" smtClean="0">
                <a:hlinkClick r:id="rId10" action="ppaction://hlinksldjump"/>
              </a:rPr>
              <a:t>2</a:t>
            </a:r>
            <a:r>
              <a:rPr lang="en-US" dirty="0" smtClean="0"/>
              <a:t> </a:t>
            </a:r>
            <a:r>
              <a:rPr lang="en-US" dirty="0" smtClean="0">
                <a:hlinkClick r:id="rId11" action="ppaction://hlinksldjump"/>
              </a:rPr>
              <a:t>3</a:t>
            </a:r>
            <a:r>
              <a:rPr lang="en-US" dirty="0" smtClean="0"/>
              <a:t> </a:t>
            </a:r>
            <a:r>
              <a:rPr lang="en-US" dirty="0" smtClean="0">
                <a:hlinkClick r:id="rId9"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44"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30723" name="AutoShape 3"/>
          <p:cNvSpPr>
            <a:spLocks noChangeArrowheads="1"/>
          </p:cNvSpPr>
          <p:nvPr/>
        </p:nvSpPr>
        <p:spPr bwMode="auto">
          <a:xfrm>
            <a:off x="2843213" y="1773238"/>
            <a:ext cx="5832475" cy="720725"/>
          </a:xfrm>
          <a:prstGeom prst="wedgeRoundRectCallout">
            <a:avLst>
              <a:gd name="adj1" fmla="val -68208"/>
              <a:gd name="adj2" fmla="val 36565"/>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Σε παρακαλώ άφησε με να αναλάβω εγώ, μια και είμαι ο καπετάνιος. </a:t>
            </a:r>
          </a:p>
        </p:txBody>
      </p:sp>
      <p:pic>
        <p:nvPicPr>
          <p:cNvPr id="30728" name="Picture 8">
            <a:hlinkClick r:id="rId2" action="ppaction://hlinksldjump"/>
          </p:cNvPr>
          <p:cNvPicPr>
            <a:picLocks noChangeAspect="1" noChangeArrowheads="1"/>
          </p:cNvPicPr>
          <p:nvPr/>
        </p:nvPicPr>
        <p:blipFill>
          <a:blip r:embed="rId3"/>
          <a:srcRect/>
          <a:stretch>
            <a:fillRect/>
          </a:stretch>
        </p:blipFill>
        <p:spPr bwMode="auto">
          <a:xfrm>
            <a:off x="395288" y="3933825"/>
            <a:ext cx="1271587" cy="1295400"/>
          </a:xfrm>
          <a:prstGeom prst="rect">
            <a:avLst/>
          </a:prstGeom>
          <a:noFill/>
          <a:ln w="9525">
            <a:noFill/>
            <a:miter lim="800000"/>
            <a:headEnd/>
            <a:tailEnd/>
          </a:ln>
          <a:effectLst/>
        </p:spPr>
      </p:pic>
      <p:sp>
        <p:nvSpPr>
          <p:cNvPr id="30729" name="AutoShape 9"/>
          <p:cNvSpPr>
            <a:spLocks noChangeArrowheads="1"/>
          </p:cNvSpPr>
          <p:nvPr/>
        </p:nvSpPr>
        <p:spPr bwMode="auto">
          <a:xfrm>
            <a:off x="2843213" y="3213100"/>
            <a:ext cx="3384550" cy="865188"/>
          </a:xfrm>
          <a:prstGeom prst="cloudCallout">
            <a:avLst>
              <a:gd name="adj1" fmla="val -96810"/>
              <a:gd name="adj2" fmla="val 25963"/>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Και συνεχίζει προς Λευτέρη….</a:t>
            </a:r>
          </a:p>
        </p:txBody>
      </p:sp>
      <p:pic>
        <p:nvPicPr>
          <p:cNvPr id="30730" name="Picture 10">
            <a:hlinkClick r:id="rId4" action="ppaction://hlinksldjump"/>
          </p:cNvPr>
          <p:cNvPicPr>
            <a:picLocks noChangeAspect="1" noChangeArrowheads="1"/>
          </p:cNvPicPr>
          <p:nvPr/>
        </p:nvPicPr>
        <p:blipFill>
          <a:blip r:embed="rId5"/>
          <a:srcRect/>
          <a:stretch>
            <a:fillRect/>
          </a:stretch>
        </p:blipFill>
        <p:spPr bwMode="auto">
          <a:xfrm>
            <a:off x="468313" y="2205038"/>
            <a:ext cx="1216025" cy="1341437"/>
          </a:xfrm>
          <a:prstGeom prst="rect">
            <a:avLst/>
          </a:prstGeom>
          <a:noFill/>
          <a:ln w="9525">
            <a:noFill/>
            <a:miter lim="800000"/>
            <a:headEnd/>
            <a:tailEnd/>
          </a:ln>
          <a:effectLst/>
        </p:spPr>
      </p:pic>
      <p:sp>
        <p:nvSpPr>
          <p:cNvPr id="30843"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…Δυο κουπιές από το νησί, που λέει ο λόγος</a:t>
            </a:r>
          </a:p>
        </p:txBody>
      </p:sp>
      <p:sp>
        <p:nvSpPr>
          <p:cNvPr id="30845"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0846"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0847"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0848"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0849"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0851"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0852"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0853"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7" name="TextBox 16"/>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64" name="Rectangle 120"/>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31747" name="AutoShape 3"/>
          <p:cNvSpPr>
            <a:spLocks noChangeArrowheads="1"/>
          </p:cNvSpPr>
          <p:nvPr/>
        </p:nvSpPr>
        <p:spPr bwMode="auto">
          <a:xfrm>
            <a:off x="2916238" y="1557338"/>
            <a:ext cx="5832475" cy="1727200"/>
          </a:xfrm>
          <a:prstGeom prst="wedgeRoundRectCallout">
            <a:avLst>
              <a:gd name="adj1" fmla="val -69463"/>
              <a:gd name="adj2" fmla="val -1380"/>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Λευτέρη είμαι σίγουρος ότι γνωρίζεις τι πρέπει να κάνεις. Για να είμαι όμως σίγουρος πως όλα θα πάνε καλά και πως όλοι μας θα αντιδράσουμε σωστά όταν χρειαστεί, θα αναγκαστείς και εσύ και όλοι οι υπόλοιποι να με ακούσετε προσεκτικά. </a:t>
            </a:r>
          </a:p>
        </p:txBody>
      </p:sp>
      <p:pic>
        <p:nvPicPr>
          <p:cNvPr id="31748" name="Picture 4">
            <a:hlinkClick r:id="rId2" action="ppaction://hlinksldjump"/>
          </p:cNvPr>
          <p:cNvPicPr>
            <a:picLocks noChangeAspect="1" noChangeArrowheads="1"/>
          </p:cNvPicPr>
          <p:nvPr/>
        </p:nvPicPr>
        <p:blipFill>
          <a:blip r:embed="rId3"/>
          <a:srcRect/>
          <a:stretch>
            <a:fillRect/>
          </a:stretch>
        </p:blipFill>
        <p:spPr bwMode="auto">
          <a:xfrm>
            <a:off x="395288" y="4292600"/>
            <a:ext cx="1271587" cy="1295400"/>
          </a:xfrm>
          <a:prstGeom prst="rect">
            <a:avLst/>
          </a:prstGeom>
          <a:noFill/>
          <a:ln w="9525">
            <a:noFill/>
            <a:miter lim="800000"/>
            <a:headEnd/>
            <a:tailEnd/>
          </a:ln>
          <a:effectLst/>
        </p:spPr>
      </p:pic>
      <p:sp>
        <p:nvSpPr>
          <p:cNvPr id="31749" name="AutoShape 5"/>
          <p:cNvSpPr>
            <a:spLocks noChangeArrowheads="1"/>
          </p:cNvSpPr>
          <p:nvPr/>
        </p:nvSpPr>
        <p:spPr bwMode="auto">
          <a:xfrm>
            <a:off x="3276600" y="3860800"/>
            <a:ext cx="3384550" cy="865188"/>
          </a:xfrm>
          <a:prstGeom prst="cloudCallout">
            <a:avLst>
              <a:gd name="adj1" fmla="val -108208"/>
              <a:gd name="adj2" fmla="val 7250"/>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Και συνεχίζει προς το πλήρωμα…</a:t>
            </a:r>
          </a:p>
        </p:txBody>
      </p:sp>
      <p:pic>
        <p:nvPicPr>
          <p:cNvPr id="31750" name="Picture 6">
            <a:hlinkClick r:id="rId4" action="ppaction://hlinksldjump"/>
          </p:cNvPr>
          <p:cNvPicPr>
            <a:picLocks noChangeAspect="1" noChangeArrowheads="1"/>
          </p:cNvPicPr>
          <p:nvPr/>
        </p:nvPicPr>
        <p:blipFill>
          <a:blip r:embed="rId5"/>
          <a:srcRect/>
          <a:stretch>
            <a:fillRect/>
          </a:stretch>
        </p:blipFill>
        <p:spPr bwMode="auto">
          <a:xfrm>
            <a:off x="395288" y="2205038"/>
            <a:ext cx="1216025" cy="1341437"/>
          </a:xfrm>
          <a:prstGeom prst="rect">
            <a:avLst/>
          </a:prstGeom>
          <a:noFill/>
          <a:ln w="9525">
            <a:noFill/>
            <a:miter lim="800000"/>
            <a:headEnd/>
            <a:tailEnd/>
          </a:ln>
          <a:effectLst/>
        </p:spPr>
      </p:pic>
      <p:sp>
        <p:nvSpPr>
          <p:cNvPr id="31863" name="Rectangle 119"/>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…Δυο κουπιές από το νησί, που λέει ο λόγος</a:t>
            </a:r>
          </a:p>
        </p:txBody>
      </p:sp>
      <p:sp>
        <p:nvSpPr>
          <p:cNvPr id="31865" name="AutoShape 121">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1866" name="AutoShape 122">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1867" name="AutoShape 123">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1868" name="AutoShape 124">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1869" name="WordArt 125"/>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1871" name="Text Box 127"/>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1872" name="Text Box 128"/>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1873" name="Picture 129"/>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7" name="TextBox 16"/>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13" name="Rectangle 121"/>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33795" name="AutoShape 3"/>
          <p:cNvSpPr>
            <a:spLocks noChangeArrowheads="1"/>
          </p:cNvSpPr>
          <p:nvPr/>
        </p:nvSpPr>
        <p:spPr bwMode="auto">
          <a:xfrm>
            <a:off x="2987675" y="1844675"/>
            <a:ext cx="4608513" cy="503238"/>
          </a:xfrm>
          <a:prstGeom prst="wedgeRoundRectCallout">
            <a:avLst>
              <a:gd name="adj1" fmla="val -79523"/>
              <a:gd name="adj2" fmla="val 69560"/>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Μας περιμένει μια περιπέτεια …. </a:t>
            </a:r>
          </a:p>
        </p:txBody>
      </p:sp>
      <p:pic>
        <p:nvPicPr>
          <p:cNvPr id="33796" name="Picture 4">
            <a:hlinkClick r:id="rId2" action="ppaction://hlinksldjump"/>
          </p:cNvPr>
          <p:cNvPicPr>
            <a:picLocks noChangeAspect="1" noChangeArrowheads="1"/>
          </p:cNvPicPr>
          <p:nvPr/>
        </p:nvPicPr>
        <p:blipFill>
          <a:blip r:embed="rId3"/>
          <a:srcRect/>
          <a:stretch>
            <a:fillRect/>
          </a:stretch>
        </p:blipFill>
        <p:spPr bwMode="auto">
          <a:xfrm>
            <a:off x="395288" y="4292600"/>
            <a:ext cx="1271587" cy="1295400"/>
          </a:xfrm>
          <a:prstGeom prst="rect">
            <a:avLst/>
          </a:prstGeom>
          <a:noFill/>
          <a:ln w="9525">
            <a:noFill/>
            <a:miter lim="800000"/>
            <a:headEnd/>
            <a:tailEnd/>
          </a:ln>
          <a:effectLst/>
        </p:spPr>
      </p:pic>
      <p:sp>
        <p:nvSpPr>
          <p:cNvPr id="33797" name="AutoShape 5"/>
          <p:cNvSpPr>
            <a:spLocks noChangeArrowheads="1"/>
          </p:cNvSpPr>
          <p:nvPr/>
        </p:nvSpPr>
        <p:spPr bwMode="auto">
          <a:xfrm>
            <a:off x="2987675" y="3141663"/>
            <a:ext cx="3671888" cy="1368425"/>
          </a:xfrm>
          <a:prstGeom prst="cloudCallout">
            <a:avLst>
              <a:gd name="adj1" fmla="val -95782"/>
              <a:gd name="adj2" fmla="val 3874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καπετάνιος εξηγεί αναλυτικά το πρωτόκολλο ….</a:t>
            </a:r>
          </a:p>
        </p:txBody>
      </p:sp>
      <p:pic>
        <p:nvPicPr>
          <p:cNvPr id="33798" name="Picture 6">
            <a:hlinkClick r:id="rId4" action="ppaction://hlinksldjump"/>
          </p:cNvPr>
          <p:cNvPicPr>
            <a:picLocks noChangeAspect="1" noChangeArrowheads="1"/>
          </p:cNvPicPr>
          <p:nvPr/>
        </p:nvPicPr>
        <p:blipFill>
          <a:blip r:embed="rId5"/>
          <a:srcRect/>
          <a:stretch>
            <a:fillRect/>
          </a:stretch>
        </p:blipFill>
        <p:spPr bwMode="auto">
          <a:xfrm>
            <a:off x="539750" y="2420938"/>
            <a:ext cx="1216025" cy="1341437"/>
          </a:xfrm>
          <a:prstGeom prst="rect">
            <a:avLst/>
          </a:prstGeom>
          <a:noFill/>
          <a:ln w="9525">
            <a:noFill/>
            <a:miter lim="800000"/>
            <a:headEnd/>
            <a:tailEnd/>
          </a:ln>
          <a:effectLst/>
        </p:spPr>
      </p:pic>
      <p:sp>
        <p:nvSpPr>
          <p:cNvPr id="33799" name="AutoShape 7">
            <a:hlinkClick r:id="" action="ppaction://hlinkshowjump?jump=previousslide" highlightClick="1"/>
          </p:cNvPr>
          <p:cNvSpPr>
            <a:spLocks noChangeArrowheads="1"/>
          </p:cNvSpPr>
          <p:nvPr/>
        </p:nvSpPr>
        <p:spPr bwMode="auto">
          <a:xfrm>
            <a:off x="5003800" y="0"/>
            <a:ext cx="433388" cy="476250"/>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3803" name="Text Box 11">
            <a:hlinkClick r:id="rId6" action="ppaction://hlinksldjump"/>
          </p:cNvPr>
          <p:cNvSpPr txBox="1">
            <a:spLocks noChangeArrowheads="1"/>
          </p:cNvSpPr>
          <p:nvPr/>
        </p:nvSpPr>
        <p:spPr bwMode="auto">
          <a:xfrm>
            <a:off x="5580063" y="0"/>
            <a:ext cx="2016125" cy="47625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800" b="1" dirty="0">
                <a:solidFill>
                  <a:schemeClr val="tx2"/>
                </a:solidFill>
                <a:latin typeface="+mj-lt"/>
                <a:ea typeface="+mj-ea"/>
                <a:cs typeface="+mj-cs"/>
              </a:rPr>
              <a:t>Επάνω στο νησί</a:t>
            </a:r>
          </a:p>
        </p:txBody>
      </p:sp>
      <p:sp>
        <p:nvSpPr>
          <p:cNvPr id="33912" name="Rectangle 120"/>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…Δυο κουπιές από το νησί, που λέει ο λόγος</a:t>
            </a:r>
          </a:p>
        </p:txBody>
      </p:sp>
      <p:sp>
        <p:nvSpPr>
          <p:cNvPr id="33914" name="AutoShape 122">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3915" name="AutoShape 123">
            <a:hlinkClick r:id="rId7"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3916" name="WordArt 124"/>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3918" name="Text Box 126"/>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3919" name="Text Box 127"/>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3920" name="Picture 128"/>
          <p:cNvPicPr>
            <a:picLocks noChangeAspect="1" noChangeArrowheads="1"/>
          </p:cNvPicPr>
          <p:nvPr/>
        </p:nvPicPr>
        <p:blipFill>
          <a:blip r:embed="rId8">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7" name="TextBox 16"/>
          <p:cNvSpPr txBox="1"/>
          <p:nvPr/>
        </p:nvSpPr>
        <p:spPr>
          <a:xfrm>
            <a:off x="0" y="6572272"/>
            <a:ext cx="9144000" cy="307777"/>
          </a:xfrm>
          <a:prstGeom prst="rect">
            <a:avLst/>
          </a:prstGeom>
          <a:noFill/>
        </p:spPr>
        <p:txBody>
          <a:bodyPr wrap="square" rtlCol="0">
            <a:spAutoFit/>
          </a:bodyPr>
          <a:lstStyle/>
          <a:p>
            <a:r>
              <a:rPr lang="en-US" dirty="0" smtClean="0">
                <a:hlinkClick r:id="rId9" action="ppaction://hlinksldjump"/>
              </a:rPr>
              <a:t>1</a:t>
            </a:r>
            <a:r>
              <a:rPr lang="en-US" b="1" i="1" dirty="0" smtClean="0">
                <a:effectLst>
                  <a:outerShdw blurRad="38100" dist="38100" dir="2700000" algn="tl">
                    <a:srgbClr val="000000">
                      <a:alpha val="43137"/>
                    </a:srgbClr>
                  </a:outerShdw>
                </a:effectLst>
              </a:rPr>
              <a:t> </a:t>
            </a:r>
            <a:r>
              <a:rPr lang="en-US" dirty="0" smtClean="0">
                <a:hlinkClick r:id="rId10" action="ppaction://hlinksldjump"/>
              </a:rPr>
              <a:t>2</a:t>
            </a:r>
            <a:r>
              <a:rPr lang="en-US" dirty="0" smtClean="0"/>
              <a:t> </a:t>
            </a:r>
            <a:r>
              <a:rPr lang="en-US" dirty="0" smtClean="0">
                <a:hlinkClick r:id="rId11" action="ppaction://hlinksldjump"/>
              </a:rPr>
              <a:t>3</a:t>
            </a:r>
            <a:r>
              <a:rPr lang="en-US" dirty="0" smtClean="0"/>
              <a:t> </a:t>
            </a:r>
            <a:r>
              <a:rPr lang="en-US" dirty="0" smtClean="0">
                <a:hlinkClick r:id="rId12" action="ppaction://hlinksldjump"/>
              </a:rPr>
              <a:t>4</a:t>
            </a:r>
            <a:r>
              <a:rPr lang="en-US" dirty="0" smtClean="0"/>
              <a:t> </a:t>
            </a:r>
            <a:r>
              <a:rPr lang="en-US" dirty="0" smtClean="0">
                <a:hlinkClick r:id="rId13" action="ppaction://hlinksldjump"/>
              </a:rPr>
              <a:t>5</a:t>
            </a:r>
            <a:r>
              <a:rPr lang="en-US" dirty="0" smtClean="0"/>
              <a:t> </a:t>
            </a:r>
            <a:r>
              <a:rPr lang="en-US" dirty="0" smtClean="0">
                <a:hlinkClick r:id="rId14" action="ppaction://hlinksldjump"/>
              </a:rPr>
              <a:t>6</a:t>
            </a:r>
            <a:r>
              <a:rPr lang="en-US" dirty="0" smtClean="0"/>
              <a:t> </a:t>
            </a:r>
            <a:r>
              <a:rPr lang="en-US" dirty="0" smtClean="0">
                <a:hlinkClick r:id="rId15" action="ppaction://hlinksldjump"/>
              </a:rPr>
              <a:t>7</a:t>
            </a:r>
            <a:r>
              <a:rPr lang="en-US" dirty="0" smtClean="0"/>
              <a:t> </a:t>
            </a:r>
            <a:r>
              <a:rPr lang="en-US" dirty="0" smtClean="0">
                <a:hlinkClick r:id="rId16" action="ppaction://hlinksldjump"/>
              </a:rPr>
              <a:t>8</a:t>
            </a:r>
            <a:r>
              <a:rPr lang="en-US" dirty="0" smtClean="0"/>
              <a:t> </a:t>
            </a:r>
            <a:r>
              <a:rPr lang="en-US" dirty="0" smtClean="0">
                <a:hlinkClick r:id="rId17" action="ppaction://hlinksldjump"/>
              </a:rPr>
              <a:t>9</a:t>
            </a:r>
            <a:r>
              <a:rPr lang="en-US" dirty="0" smtClean="0"/>
              <a:t> </a:t>
            </a:r>
            <a:r>
              <a:rPr lang="en-US" dirty="0" smtClean="0">
                <a:hlinkClick r:id="rId18" action="ppaction://hlinksldjump"/>
              </a:rPr>
              <a:t>10</a:t>
            </a:r>
            <a:r>
              <a:rPr lang="en-US" dirty="0" smtClean="0"/>
              <a:t> </a:t>
            </a:r>
            <a:r>
              <a:rPr lang="en-US" dirty="0" smtClean="0">
                <a:hlinkClick r:id="rId19" action="ppaction://hlinksldjump"/>
              </a:rPr>
              <a:t>11</a:t>
            </a:r>
            <a:r>
              <a:rPr lang="en-US" dirty="0" smtClean="0"/>
              <a:t> </a:t>
            </a:r>
            <a:r>
              <a:rPr lang="en-US" dirty="0" smtClean="0">
                <a:hlinkClick r:id="rId20" action="ppaction://hlinksldjump"/>
              </a:rPr>
              <a:t>12</a:t>
            </a:r>
            <a:r>
              <a:rPr lang="en-US" dirty="0" smtClean="0"/>
              <a:t> </a:t>
            </a:r>
            <a:r>
              <a:rPr lang="en-US" dirty="0" smtClean="0">
                <a:hlinkClick r:id="rId21" action="ppaction://hlinksldjump"/>
              </a:rPr>
              <a:t>13</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2" action="ppaction://hlinksldjump"/>
              </a:rPr>
              <a:t>14</a:t>
            </a:r>
            <a:r>
              <a:rPr lang="en-US" dirty="0" smtClean="0"/>
              <a:t> </a:t>
            </a:r>
            <a:r>
              <a:rPr lang="en-US" dirty="0" smtClean="0">
                <a:hlinkClick r:id="rId6"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36" name="Rectangle 120"/>
          <p:cNvSpPr>
            <a:spLocks noChangeArrowheads="1"/>
          </p:cNvSpPr>
          <p:nvPr/>
        </p:nvSpPr>
        <p:spPr bwMode="auto">
          <a:xfrm>
            <a:off x="0" y="1412875"/>
            <a:ext cx="2411413" cy="5184775"/>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34934" name="Rectangle 118"/>
          <p:cNvSpPr>
            <a:spLocks noChangeArrowheads="1"/>
          </p:cNvSpPr>
          <p:nvPr/>
        </p:nvSpPr>
        <p:spPr bwMode="auto">
          <a:xfrm>
            <a:off x="0" y="476250"/>
            <a:ext cx="7092950" cy="936625"/>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3200" b="1" dirty="0">
                <a:solidFill>
                  <a:schemeClr val="tx2"/>
                </a:solidFill>
                <a:latin typeface="+mj-lt"/>
                <a:ea typeface="+mj-ea"/>
                <a:cs typeface="+mj-cs"/>
              </a:rPr>
              <a:t>Επάνω στο νησί.</a:t>
            </a:r>
          </a:p>
        </p:txBody>
      </p:sp>
      <p:pic>
        <p:nvPicPr>
          <p:cNvPr id="34821" name="Picture 5">
            <a:hlinkClick r:id="rId2" action="ppaction://hlinksldjump"/>
          </p:cNvPr>
          <p:cNvPicPr>
            <a:picLocks noChangeAspect="1" noChangeArrowheads="1"/>
          </p:cNvPicPr>
          <p:nvPr/>
        </p:nvPicPr>
        <p:blipFill>
          <a:blip r:embed="rId3"/>
          <a:srcRect/>
          <a:stretch>
            <a:fillRect/>
          </a:stretch>
        </p:blipFill>
        <p:spPr bwMode="auto">
          <a:xfrm>
            <a:off x="250825" y="3933825"/>
            <a:ext cx="1271588" cy="1295400"/>
          </a:xfrm>
          <a:prstGeom prst="rect">
            <a:avLst/>
          </a:prstGeom>
          <a:noFill/>
          <a:ln w="9525">
            <a:noFill/>
            <a:miter lim="800000"/>
            <a:headEnd/>
            <a:tailEnd/>
          </a:ln>
          <a:effectLst/>
        </p:spPr>
      </p:pic>
      <p:sp>
        <p:nvSpPr>
          <p:cNvPr id="34822" name="AutoShape 6"/>
          <p:cNvSpPr>
            <a:spLocks noChangeArrowheads="1"/>
          </p:cNvSpPr>
          <p:nvPr/>
        </p:nvSpPr>
        <p:spPr bwMode="auto">
          <a:xfrm>
            <a:off x="2085975" y="1916113"/>
            <a:ext cx="7058025" cy="3671887"/>
          </a:xfrm>
          <a:prstGeom prst="cloudCallout">
            <a:avLst>
              <a:gd name="adj1" fmla="val -67343"/>
              <a:gd name="adj2" fmla="val 2185"/>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a:solidFill>
                  <a:schemeClr val="dk1"/>
                </a:solidFill>
                <a:latin typeface="+mn-lt"/>
              </a:rPr>
              <a:t>	… Θα έλεγα πως ο καπετάνιος και το πλήρωμα βρέθηκαν μπροστά σε κάτι συνηθισμένο. Ένα ακόμα αινιγματικό νησί.</a:t>
            </a:r>
          </a:p>
          <a:p>
            <a:pPr algn="l"/>
            <a:r>
              <a:rPr lang="el-GR" sz="1800">
                <a:solidFill>
                  <a:schemeClr val="dk1"/>
                </a:solidFill>
                <a:latin typeface="+mn-lt"/>
              </a:rPr>
              <a:t>	Εδώ πρέπει να σας αναφέρω ότι το πρώτο πράγμα που έκανε ο καπετάνιος με το που πατούσε το πόδι του σε κάποιο νησί ήταν να του δώσει ένα όνομα. </a:t>
            </a:r>
          </a:p>
          <a:p>
            <a:pPr algn="l"/>
            <a:r>
              <a:rPr lang="el-GR" sz="1800">
                <a:solidFill>
                  <a:schemeClr val="dk1"/>
                </a:solidFill>
                <a:latin typeface="+mn-lt"/>
              </a:rPr>
              <a:t>	Και η περιπέτεια ξεκινούσε ….</a:t>
            </a:r>
          </a:p>
        </p:txBody>
      </p:sp>
      <p:sp>
        <p:nvSpPr>
          <p:cNvPr id="34937" name="AutoShape 121">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4938" name="AutoShape 122">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4939" name="AutoShape 123">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4940" name="AutoShape 124">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4941" name="WordArt 125"/>
          <p:cNvSpPr>
            <a:spLocks noChangeArrowheads="1" noChangeShapeType="1" noTextEdit="1"/>
          </p:cNvSpPr>
          <p:nvPr/>
        </p:nvSpPr>
        <p:spPr bwMode="auto">
          <a:xfrm rot="5400000">
            <a:off x="-2483644" y="3896519"/>
            <a:ext cx="5184775"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4943" name="Text Box 127"/>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4944" name="Text Box 128"/>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4947" name="Picture 131"/>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5" name="TextBox 14"/>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86"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36868" name="Picture 4">
            <a:hlinkClick r:id="rId2" action="ppaction://hlinksldjump"/>
          </p:cNvPr>
          <p:cNvPicPr>
            <a:picLocks noChangeAspect="1" noChangeArrowheads="1"/>
          </p:cNvPicPr>
          <p:nvPr/>
        </p:nvPicPr>
        <p:blipFill>
          <a:blip r:embed="rId3"/>
          <a:srcRect/>
          <a:stretch>
            <a:fillRect/>
          </a:stretch>
        </p:blipFill>
        <p:spPr bwMode="auto">
          <a:xfrm>
            <a:off x="395288" y="3141663"/>
            <a:ext cx="1271587" cy="1295400"/>
          </a:xfrm>
          <a:prstGeom prst="rect">
            <a:avLst/>
          </a:prstGeom>
          <a:noFill/>
          <a:ln w="9525">
            <a:noFill/>
            <a:miter lim="800000"/>
            <a:headEnd/>
            <a:tailEnd/>
          </a:ln>
          <a:effectLst/>
        </p:spPr>
      </p:pic>
      <p:sp>
        <p:nvSpPr>
          <p:cNvPr id="36869" name="AutoShape 5"/>
          <p:cNvSpPr>
            <a:spLocks noChangeArrowheads="1"/>
          </p:cNvSpPr>
          <p:nvPr/>
        </p:nvSpPr>
        <p:spPr bwMode="auto">
          <a:xfrm>
            <a:off x="2916238" y="2565400"/>
            <a:ext cx="3671887" cy="1079500"/>
          </a:xfrm>
          <a:prstGeom prst="cloudCallout">
            <a:avLst>
              <a:gd name="adj1" fmla="val -95310"/>
              <a:gd name="adj2" fmla="val 12500"/>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Σκέφτεται λίγο, κοιτάζει γύρω του </a:t>
            </a:r>
          </a:p>
        </p:txBody>
      </p:sp>
      <p:pic>
        <p:nvPicPr>
          <p:cNvPr id="36870" name="Picture 6">
            <a:hlinkClick r:id="rId4" action="ppaction://hlinksldjump"/>
          </p:cNvPr>
          <p:cNvPicPr>
            <a:picLocks noChangeAspect="1" noChangeArrowheads="1"/>
          </p:cNvPicPr>
          <p:nvPr/>
        </p:nvPicPr>
        <p:blipFill>
          <a:blip r:embed="rId5"/>
          <a:srcRect/>
          <a:stretch>
            <a:fillRect/>
          </a:stretch>
        </p:blipFill>
        <p:spPr bwMode="auto">
          <a:xfrm>
            <a:off x="395288" y="1700213"/>
            <a:ext cx="1216025" cy="1341437"/>
          </a:xfrm>
          <a:prstGeom prst="rect">
            <a:avLst/>
          </a:prstGeom>
          <a:noFill/>
          <a:ln w="9525">
            <a:noFill/>
            <a:miter lim="800000"/>
            <a:headEnd/>
            <a:tailEnd/>
          </a:ln>
          <a:effectLst/>
        </p:spPr>
      </p:pic>
      <p:pic>
        <p:nvPicPr>
          <p:cNvPr id="36871" name="Picture 7">
            <a:hlinkClick r:id="rId4" action="ppaction://hlinksldjump"/>
          </p:cNvPr>
          <p:cNvPicPr>
            <a:picLocks noChangeAspect="1" noChangeArrowheads="1"/>
          </p:cNvPicPr>
          <p:nvPr/>
        </p:nvPicPr>
        <p:blipFill>
          <a:blip r:embed="rId5"/>
          <a:srcRect/>
          <a:stretch>
            <a:fillRect/>
          </a:stretch>
        </p:blipFill>
        <p:spPr bwMode="auto">
          <a:xfrm>
            <a:off x="468313" y="4437063"/>
            <a:ext cx="1216025" cy="1341437"/>
          </a:xfrm>
          <a:prstGeom prst="rect">
            <a:avLst/>
          </a:prstGeom>
          <a:noFill/>
          <a:ln w="9525">
            <a:noFill/>
            <a:miter lim="800000"/>
            <a:headEnd/>
            <a:tailEnd/>
          </a:ln>
          <a:effectLst/>
        </p:spPr>
      </p:pic>
      <p:sp>
        <p:nvSpPr>
          <p:cNvPr id="36872" name="AutoShape 8"/>
          <p:cNvSpPr>
            <a:spLocks noChangeArrowheads="1"/>
          </p:cNvSpPr>
          <p:nvPr/>
        </p:nvSpPr>
        <p:spPr bwMode="auto">
          <a:xfrm>
            <a:off x="2627313" y="4292600"/>
            <a:ext cx="4608512" cy="720725"/>
          </a:xfrm>
          <a:prstGeom prst="wedgeRoundRectCallout">
            <a:avLst>
              <a:gd name="adj1" fmla="val -77421"/>
              <a:gd name="adj2" fmla="val -17843"/>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…να το πούμε «Πληροφορία». Συμφωνείτε; </a:t>
            </a:r>
          </a:p>
        </p:txBody>
      </p:sp>
      <p:sp>
        <p:nvSpPr>
          <p:cNvPr id="36984" name="Rectangle 120"/>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36987"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6988" name="AutoShape 124">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6989"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6990"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6991"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6993"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6994"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6995" name="Picture 131"/>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36867" name="AutoShape 3"/>
          <p:cNvSpPr>
            <a:spLocks noChangeArrowheads="1"/>
          </p:cNvSpPr>
          <p:nvPr/>
        </p:nvSpPr>
        <p:spPr bwMode="auto">
          <a:xfrm>
            <a:off x="2555875" y="1341438"/>
            <a:ext cx="4608513" cy="503237"/>
          </a:xfrm>
          <a:prstGeom prst="wedgeRoundRectCallout">
            <a:avLst>
              <a:gd name="adj1" fmla="val -76648"/>
              <a:gd name="adj2" fmla="val 62704"/>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Λέω να πούμε το νησί …</a:t>
            </a:r>
          </a:p>
        </p:txBody>
      </p:sp>
      <p:sp>
        <p:nvSpPr>
          <p:cNvPr id="19" name="TextBox 18"/>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62"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35844" name="Picture 4">
            <a:hlinkClick r:id="rId2" action="ppaction://hlinksldjump"/>
          </p:cNvPr>
          <p:cNvPicPr>
            <a:picLocks noChangeAspect="1" noChangeArrowheads="1"/>
          </p:cNvPicPr>
          <p:nvPr/>
        </p:nvPicPr>
        <p:blipFill>
          <a:blip r:embed="rId3"/>
          <a:srcRect/>
          <a:stretch>
            <a:fillRect/>
          </a:stretch>
        </p:blipFill>
        <p:spPr bwMode="auto">
          <a:xfrm>
            <a:off x="900113" y="5084763"/>
            <a:ext cx="1271587" cy="1295400"/>
          </a:xfrm>
          <a:prstGeom prst="rect">
            <a:avLst/>
          </a:prstGeom>
          <a:noFill/>
          <a:ln w="9525">
            <a:noFill/>
            <a:miter lim="800000"/>
            <a:headEnd/>
            <a:tailEnd/>
          </a:ln>
          <a:effectLst/>
        </p:spPr>
      </p:pic>
      <p:sp>
        <p:nvSpPr>
          <p:cNvPr id="35845" name="AutoShape 5"/>
          <p:cNvSpPr>
            <a:spLocks noChangeArrowheads="1"/>
          </p:cNvSpPr>
          <p:nvPr/>
        </p:nvSpPr>
        <p:spPr bwMode="auto">
          <a:xfrm>
            <a:off x="1727200" y="476250"/>
            <a:ext cx="7416800" cy="5688013"/>
          </a:xfrm>
          <a:prstGeom prst="cloudCallout">
            <a:avLst>
              <a:gd name="adj1" fmla="val -52333"/>
              <a:gd name="adj2" fmla="val 28231"/>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600" dirty="0">
                <a:solidFill>
                  <a:schemeClr val="dk1"/>
                </a:solidFill>
                <a:latin typeface="+mn-lt"/>
              </a:rPr>
              <a:t>	Βέβαια ο καπετάνιος δεν έδινε τελείως αυθαίρετα την ονομασία. </a:t>
            </a:r>
          </a:p>
          <a:p>
            <a:pPr algn="l"/>
            <a:r>
              <a:rPr lang="el-GR" sz="1600" dirty="0">
                <a:solidFill>
                  <a:schemeClr val="dk1"/>
                </a:solidFill>
                <a:latin typeface="+mn-lt"/>
              </a:rPr>
              <a:t>	Δε γνώριζαν οι υπόλοιποι  στο πλήρωμα [με εξαίρεση ίσως την </a:t>
            </a:r>
            <a:r>
              <a:rPr lang="en-US" sz="1600" dirty="0">
                <a:solidFill>
                  <a:schemeClr val="dk1"/>
                </a:solidFill>
                <a:latin typeface="+mn-lt"/>
              </a:rPr>
              <a:t>Reality</a:t>
            </a:r>
            <a:r>
              <a:rPr lang="el-GR" sz="1600" dirty="0">
                <a:solidFill>
                  <a:schemeClr val="dk1"/>
                </a:solidFill>
                <a:latin typeface="+mn-lt"/>
              </a:rPr>
              <a:t>] ότι από τη στιγμή  που ξεκινούσε το καράβι για τον καινούριο προορισμό του μέχρι να φτάσει σε αυτόν, ο καπετάνιος είχε όλες του τις αισθήσεις σε εγρήγορση και ρουφούσε πραγματικά οτιδήποτε αντιλαμβάνονταν στη διαδρομή.</a:t>
            </a:r>
          </a:p>
          <a:p>
            <a:pPr algn="l"/>
            <a:r>
              <a:rPr lang="el-GR" sz="1600" dirty="0">
                <a:solidFill>
                  <a:schemeClr val="dk1"/>
                </a:solidFill>
                <a:latin typeface="+mn-lt"/>
              </a:rPr>
              <a:t>Έτσι με τον καιρό ο καπετάνιος απέκτησε εμπειρία η οποία του έδινε το δικαίωμα να είναι αυτός που θα έχει τον κύριο λόγο  στην ονομασία.</a:t>
            </a:r>
          </a:p>
          <a:p>
            <a:pPr algn="l"/>
            <a:r>
              <a:rPr lang="el-GR" sz="1600" dirty="0">
                <a:solidFill>
                  <a:schemeClr val="dk1"/>
                </a:solidFill>
                <a:latin typeface="+mn-lt"/>
              </a:rPr>
              <a:t>	Και βέβαια κανείς δεν τον αμφισβητούσε από το πλήρωμα, ή σχεδόν κανείς γιατί όπως θα δείτε….. </a:t>
            </a:r>
          </a:p>
        </p:txBody>
      </p:sp>
      <p:sp>
        <p:nvSpPr>
          <p:cNvPr id="35961"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35963"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5964" name="AutoShape 124">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5965"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5966"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5967"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5969"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5970"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5971" name="Picture 131"/>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5" name="TextBox 14"/>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dirty="0" smtClean="0">
                <a:hlinkClick r:id="rId7" action="ppaction://hlinksldjump"/>
              </a:rPr>
              <a:t> </a:t>
            </a:r>
            <a:r>
              <a:rPr lang="en-US" dirty="0" smtClean="0">
                <a:hlinkClick r:id="rId8" action="ppaction://hlinksldjump"/>
              </a:rPr>
              <a:t>2</a:t>
            </a:r>
            <a:r>
              <a:rPr lang="en-US" dirty="0" smtClean="0"/>
              <a:t> </a:t>
            </a:r>
            <a:r>
              <a:rPr lang="en-US" dirty="0" smtClean="0">
                <a:hlinkClick r:id="rId9" action="ppaction://hlinksldjump"/>
              </a:rPr>
              <a:t>3</a:t>
            </a:r>
            <a:r>
              <a:rPr lang="en-US" dirty="0" smtClean="0"/>
              <a:t> </a:t>
            </a:r>
            <a:r>
              <a:rPr lang="en-US" dirty="0" smtClean="0">
                <a:hlinkClick r:id="rId7"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12"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37893" name="Text Box 5"/>
          <p:cNvSpPr txBox="1">
            <a:spLocks noChangeArrowheads="1"/>
          </p:cNvSpPr>
          <p:nvPr/>
        </p:nvSpPr>
        <p:spPr bwMode="auto">
          <a:xfrm>
            <a:off x="611188" y="3429000"/>
            <a:ext cx="1584325" cy="366713"/>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a:spAutoFit/>
          </a:bodyPr>
          <a:lstStyle/>
          <a:p>
            <a:pPr>
              <a:spcBef>
                <a:spcPct val="50000"/>
              </a:spcBef>
            </a:pPr>
            <a:r>
              <a:rPr lang="el-GR" sz="1800" b="1"/>
              <a:t>ΠΛΗΡΩΜΑ:</a:t>
            </a:r>
          </a:p>
        </p:txBody>
      </p:sp>
      <p:sp>
        <p:nvSpPr>
          <p:cNvPr id="37894" name="AutoShape 6"/>
          <p:cNvSpPr>
            <a:spLocks noChangeArrowheads="1"/>
          </p:cNvSpPr>
          <p:nvPr/>
        </p:nvSpPr>
        <p:spPr bwMode="auto">
          <a:xfrm>
            <a:off x="3203575" y="3213100"/>
            <a:ext cx="3529013" cy="431800"/>
          </a:xfrm>
          <a:prstGeom prst="wedgeRoundRectCallout">
            <a:avLst>
              <a:gd name="adj1" fmla="val -76227"/>
              <a:gd name="adj2" fmla="val -1472"/>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Ότι πεις καπετάνιε. </a:t>
            </a:r>
          </a:p>
        </p:txBody>
      </p:sp>
      <p:pic>
        <p:nvPicPr>
          <p:cNvPr id="37895" name="Picture 7">
            <a:hlinkClick r:id="rId2" action="ppaction://hlinksldjump"/>
          </p:cNvPr>
          <p:cNvPicPr>
            <a:picLocks noChangeAspect="1" noChangeArrowheads="1"/>
          </p:cNvPicPr>
          <p:nvPr/>
        </p:nvPicPr>
        <p:blipFill>
          <a:blip r:embed="rId3"/>
          <a:srcRect/>
          <a:stretch>
            <a:fillRect/>
          </a:stretch>
        </p:blipFill>
        <p:spPr bwMode="auto">
          <a:xfrm>
            <a:off x="611188" y="1557338"/>
            <a:ext cx="1271587" cy="1295400"/>
          </a:xfrm>
          <a:prstGeom prst="rect">
            <a:avLst/>
          </a:prstGeom>
          <a:noFill/>
          <a:ln w="9525">
            <a:noFill/>
            <a:miter lim="800000"/>
            <a:headEnd/>
            <a:tailEnd/>
          </a:ln>
          <a:effectLst/>
        </p:spPr>
      </p:pic>
      <p:pic>
        <p:nvPicPr>
          <p:cNvPr id="37896" name="Picture 8">
            <a:hlinkClick r:id="rId2" action="ppaction://hlinksldjump"/>
          </p:cNvPr>
          <p:cNvPicPr>
            <a:picLocks noChangeAspect="1" noChangeArrowheads="1"/>
          </p:cNvPicPr>
          <p:nvPr/>
        </p:nvPicPr>
        <p:blipFill>
          <a:blip r:embed="rId3"/>
          <a:srcRect/>
          <a:stretch>
            <a:fillRect/>
          </a:stretch>
        </p:blipFill>
        <p:spPr bwMode="auto">
          <a:xfrm>
            <a:off x="611188" y="4508500"/>
            <a:ext cx="1271587" cy="1295400"/>
          </a:xfrm>
          <a:prstGeom prst="rect">
            <a:avLst/>
          </a:prstGeom>
          <a:noFill/>
          <a:ln w="9525">
            <a:noFill/>
            <a:miter lim="800000"/>
            <a:headEnd/>
            <a:tailEnd/>
          </a:ln>
          <a:effectLst/>
        </p:spPr>
      </p:pic>
      <p:sp>
        <p:nvSpPr>
          <p:cNvPr id="37897" name="AutoShape 9"/>
          <p:cNvSpPr>
            <a:spLocks noChangeArrowheads="1"/>
          </p:cNvSpPr>
          <p:nvPr/>
        </p:nvSpPr>
        <p:spPr bwMode="auto">
          <a:xfrm>
            <a:off x="3059113" y="1412875"/>
            <a:ext cx="3671887" cy="720725"/>
          </a:xfrm>
          <a:prstGeom prst="cloudCallout">
            <a:avLst>
              <a:gd name="adj1" fmla="val -89690"/>
              <a:gd name="adj2" fmla="val -2224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Ακούγονται γέλια </a:t>
            </a:r>
          </a:p>
        </p:txBody>
      </p:sp>
      <p:sp>
        <p:nvSpPr>
          <p:cNvPr id="37898" name="AutoShape 10"/>
          <p:cNvSpPr>
            <a:spLocks noChangeArrowheads="1"/>
          </p:cNvSpPr>
          <p:nvPr/>
        </p:nvSpPr>
        <p:spPr bwMode="auto">
          <a:xfrm>
            <a:off x="2916238" y="4365625"/>
            <a:ext cx="2808287" cy="719138"/>
          </a:xfrm>
          <a:prstGeom prst="cloudCallout">
            <a:avLst>
              <a:gd name="adj1" fmla="val -107773"/>
              <a:gd name="adj2" fmla="val -2328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Όμως …</a:t>
            </a:r>
          </a:p>
        </p:txBody>
      </p:sp>
      <p:sp>
        <p:nvSpPr>
          <p:cNvPr id="38011"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38013"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8014" name="AutoShape 126">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8015"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8016"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8017"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8019"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8020"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8021" name="Picture 133"/>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9" name="TextBox 18"/>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39" name="Rectangle 127"/>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38916" name="Picture 4">
            <a:hlinkClick r:id="rId2" action="ppaction://hlinksldjump"/>
          </p:cNvPr>
          <p:cNvPicPr>
            <a:picLocks noChangeAspect="1" noChangeArrowheads="1"/>
          </p:cNvPicPr>
          <p:nvPr/>
        </p:nvPicPr>
        <p:blipFill>
          <a:blip r:embed="rId3"/>
          <a:srcRect/>
          <a:stretch>
            <a:fillRect/>
          </a:stretch>
        </p:blipFill>
        <p:spPr bwMode="auto">
          <a:xfrm>
            <a:off x="468313" y="1412875"/>
            <a:ext cx="1271587" cy="1295400"/>
          </a:xfrm>
          <a:prstGeom prst="rect">
            <a:avLst/>
          </a:prstGeom>
          <a:noFill/>
          <a:ln w="9525">
            <a:noFill/>
            <a:miter lim="800000"/>
            <a:headEnd/>
            <a:tailEnd/>
          </a:ln>
          <a:effectLst/>
        </p:spPr>
      </p:pic>
      <p:sp>
        <p:nvSpPr>
          <p:cNvPr id="38917" name="AutoShape 5"/>
          <p:cNvSpPr>
            <a:spLocks noChangeArrowheads="1"/>
          </p:cNvSpPr>
          <p:nvPr/>
        </p:nvSpPr>
        <p:spPr bwMode="auto">
          <a:xfrm>
            <a:off x="2843213" y="1268413"/>
            <a:ext cx="4752975" cy="865187"/>
          </a:xfrm>
          <a:prstGeom prst="cloudCallout">
            <a:avLst>
              <a:gd name="adj1" fmla="val -80894"/>
              <a:gd name="adj2" fmla="val -32019"/>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Επεμβαίνει η Γιωργία … σε έντονο ύφος</a:t>
            </a:r>
          </a:p>
        </p:txBody>
      </p:sp>
      <p:sp>
        <p:nvSpPr>
          <p:cNvPr id="38920" name="AutoShape 8"/>
          <p:cNvSpPr>
            <a:spLocks noChangeArrowheads="1"/>
          </p:cNvSpPr>
          <p:nvPr/>
        </p:nvSpPr>
        <p:spPr bwMode="auto">
          <a:xfrm>
            <a:off x="2700338" y="2276475"/>
            <a:ext cx="4608512" cy="1009650"/>
          </a:xfrm>
          <a:prstGeom prst="wedgeRoundRectCallout">
            <a:avLst>
              <a:gd name="adj1" fmla="val -74148"/>
              <a:gd name="adj2" fmla="val 66667"/>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Εγώ διαφωνώ. Δε μου μοιάζει το νησί με «Πληροφορία». Ας σκεφτούμε άλλο όνομα, ας πούμε… </a:t>
            </a:r>
          </a:p>
        </p:txBody>
      </p:sp>
      <p:pic>
        <p:nvPicPr>
          <p:cNvPr id="38921" name="Picture 9">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539750" y="2781300"/>
            <a:ext cx="1162050" cy="1181100"/>
          </a:xfrm>
          <a:prstGeom prst="rect">
            <a:avLst/>
          </a:prstGeom>
          <a:noFill/>
          <a:ln w="9525">
            <a:noFill/>
            <a:miter lim="800000"/>
            <a:headEnd/>
            <a:tailEnd/>
          </a:ln>
        </p:spPr>
      </p:pic>
      <p:pic>
        <p:nvPicPr>
          <p:cNvPr id="38922" name="Picture 10">
            <a:hlinkClick r:id="rId2" action="ppaction://hlinksldjump"/>
          </p:cNvPr>
          <p:cNvPicPr>
            <a:picLocks noChangeAspect="1" noChangeArrowheads="1"/>
          </p:cNvPicPr>
          <p:nvPr/>
        </p:nvPicPr>
        <p:blipFill>
          <a:blip r:embed="rId3"/>
          <a:srcRect/>
          <a:stretch>
            <a:fillRect/>
          </a:stretch>
        </p:blipFill>
        <p:spPr bwMode="auto">
          <a:xfrm>
            <a:off x="539750" y="3933825"/>
            <a:ext cx="1271588" cy="1295400"/>
          </a:xfrm>
          <a:prstGeom prst="rect">
            <a:avLst/>
          </a:prstGeom>
          <a:noFill/>
          <a:ln w="9525">
            <a:noFill/>
            <a:miter lim="800000"/>
            <a:headEnd/>
            <a:tailEnd/>
          </a:ln>
          <a:effectLst/>
        </p:spPr>
      </p:pic>
      <p:sp>
        <p:nvSpPr>
          <p:cNvPr id="38923" name="AutoShape 11"/>
          <p:cNvSpPr>
            <a:spLocks noChangeArrowheads="1"/>
          </p:cNvSpPr>
          <p:nvPr/>
        </p:nvSpPr>
        <p:spPr bwMode="auto">
          <a:xfrm>
            <a:off x="2700338" y="3500438"/>
            <a:ext cx="5616575" cy="1150937"/>
          </a:xfrm>
          <a:prstGeom prst="cloudCallout">
            <a:avLst>
              <a:gd name="adj1" fmla="val -73829"/>
              <a:gd name="adj2" fmla="val -2412"/>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Σκέφτεται για λίγο πιάνοντας το σαγόνι της και μέσα σε μια έξαρση χαράς λέει…</a:t>
            </a:r>
          </a:p>
        </p:txBody>
      </p:sp>
      <p:pic>
        <p:nvPicPr>
          <p:cNvPr id="38924" name="Picture 12">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539750" y="5300663"/>
            <a:ext cx="1162050" cy="1181100"/>
          </a:xfrm>
          <a:prstGeom prst="rect">
            <a:avLst/>
          </a:prstGeom>
          <a:noFill/>
          <a:ln w="9525">
            <a:noFill/>
            <a:miter lim="800000"/>
            <a:headEnd/>
            <a:tailEnd/>
          </a:ln>
        </p:spPr>
      </p:pic>
      <p:sp>
        <p:nvSpPr>
          <p:cNvPr id="38925" name="AutoShape 13"/>
          <p:cNvSpPr>
            <a:spLocks noChangeArrowheads="1"/>
          </p:cNvSpPr>
          <p:nvPr/>
        </p:nvSpPr>
        <p:spPr bwMode="auto">
          <a:xfrm>
            <a:off x="2700338" y="5157788"/>
            <a:ext cx="3455987" cy="503237"/>
          </a:xfrm>
          <a:prstGeom prst="wedgeRoundRectCallout">
            <a:avLst>
              <a:gd name="adj1" fmla="val -80203"/>
              <a:gd name="adj2" fmla="val 71910"/>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…..τριαντάφυλλο. </a:t>
            </a:r>
          </a:p>
        </p:txBody>
      </p:sp>
      <p:sp>
        <p:nvSpPr>
          <p:cNvPr id="39038" name="Rectangle 126"/>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39040" name="AutoShape 128">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9041" name="AutoShape 129">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39042" name="AutoShape 130">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9043" name="AutoShape 131">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39044" name="WordArt 132"/>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39046" name="Text Box 134"/>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39047" name="Text Box 135"/>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39048" name="Picture 136"/>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1" name="TextBox 20"/>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54" name="Rectangle 118"/>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39939" name="Picture 3">
            <a:hlinkClick r:id="rId2" action="ppaction://hlinksldjump"/>
          </p:cNvPr>
          <p:cNvPicPr>
            <a:picLocks noChangeAspect="1" noChangeArrowheads="1"/>
          </p:cNvPicPr>
          <p:nvPr/>
        </p:nvPicPr>
        <p:blipFill>
          <a:blip r:embed="rId3"/>
          <a:srcRect/>
          <a:stretch>
            <a:fillRect/>
          </a:stretch>
        </p:blipFill>
        <p:spPr bwMode="auto">
          <a:xfrm>
            <a:off x="684213" y="4076700"/>
            <a:ext cx="1271587" cy="1295400"/>
          </a:xfrm>
          <a:prstGeom prst="rect">
            <a:avLst/>
          </a:prstGeom>
          <a:noFill/>
          <a:ln w="9525">
            <a:noFill/>
            <a:miter lim="800000"/>
            <a:headEnd/>
            <a:tailEnd/>
          </a:ln>
          <a:effectLst/>
        </p:spPr>
      </p:pic>
      <p:sp>
        <p:nvSpPr>
          <p:cNvPr id="39940" name="AutoShape 4"/>
          <p:cNvSpPr>
            <a:spLocks noChangeArrowheads="1"/>
          </p:cNvSpPr>
          <p:nvPr/>
        </p:nvSpPr>
        <p:spPr bwMode="auto">
          <a:xfrm>
            <a:off x="2771775" y="1557338"/>
            <a:ext cx="5545138" cy="2663825"/>
          </a:xfrm>
          <a:prstGeom prst="cloudCallout">
            <a:avLst>
              <a:gd name="adj1" fmla="val -74079"/>
              <a:gd name="adj2" fmla="val 41000"/>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dirty="0">
                <a:solidFill>
                  <a:schemeClr val="dk1"/>
                </a:solidFill>
                <a:latin typeface="+mn-lt"/>
              </a:rPr>
              <a:t>	Οι υπόλοιποι στο πλήρωμα κοιτάζονται μεταξύ τους και κάτι λένε χαμηλόφωνα.</a:t>
            </a:r>
          </a:p>
          <a:p>
            <a:pPr algn="l"/>
            <a:r>
              <a:rPr lang="el-GR" sz="1800" dirty="0">
                <a:solidFill>
                  <a:schemeClr val="dk1"/>
                </a:solidFill>
                <a:latin typeface="+mn-lt"/>
              </a:rPr>
              <a:t>	Μόνο η φωνή της </a:t>
            </a:r>
            <a:r>
              <a:rPr lang="en-US" sz="1800" dirty="0">
                <a:solidFill>
                  <a:schemeClr val="dk1"/>
                </a:solidFill>
                <a:latin typeface="+mn-lt"/>
              </a:rPr>
              <a:t>Virtual reality </a:t>
            </a:r>
            <a:r>
              <a:rPr lang="el-GR" sz="1800" dirty="0">
                <a:solidFill>
                  <a:schemeClr val="dk1"/>
                </a:solidFill>
                <a:latin typeface="+mn-lt"/>
              </a:rPr>
              <a:t>ξεχωρίζει και ακούγεται να λέει… </a:t>
            </a:r>
          </a:p>
        </p:txBody>
      </p:sp>
      <p:sp>
        <p:nvSpPr>
          <p:cNvPr id="40053" name="Rectangle 117"/>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0055" name="AutoShape 119">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0056" name="AutoShape 120">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0057" name="AutoShape 121">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0058" name="AutoShape 122">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0059" name="WordArt 123"/>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0061" name="Text Box 125"/>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0062" name="Text Box 126"/>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0063" name="Picture 127"/>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5" name="TextBox 14"/>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86" name="Rectangle 126"/>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40965" name="AutoShape 5"/>
          <p:cNvSpPr>
            <a:spLocks noChangeArrowheads="1"/>
          </p:cNvSpPr>
          <p:nvPr/>
        </p:nvSpPr>
        <p:spPr bwMode="auto">
          <a:xfrm>
            <a:off x="3143240" y="1571612"/>
            <a:ext cx="4608512" cy="719137"/>
          </a:xfrm>
          <a:prstGeom prst="wedgeRoundRectCallout">
            <a:avLst>
              <a:gd name="adj1" fmla="val -81355"/>
              <a:gd name="adj2" fmla="val 75487"/>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Πράγματι, αν κοιτάξει κάποιος το νησί καλύτερα, να εκεί ας πούμε …</a:t>
            </a:r>
          </a:p>
        </p:txBody>
      </p:sp>
      <p:pic>
        <p:nvPicPr>
          <p:cNvPr id="40967" name="Picture 7">
            <a:hlinkClick r:id="rId2" action="ppaction://hlinksldjump"/>
          </p:cNvPr>
          <p:cNvPicPr>
            <a:picLocks noChangeAspect="1" noChangeArrowheads="1"/>
          </p:cNvPicPr>
          <p:nvPr/>
        </p:nvPicPr>
        <p:blipFill>
          <a:blip r:embed="rId3"/>
          <a:srcRect/>
          <a:stretch>
            <a:fillRect/>
          </a:stretch>
        </p:blipFill>
        <p:spPr bwMode="auto">
          <a:xfrm>
            <a:off x="571472" y="3143248"/>
            <a:ext cx="1271588" cy="1295400"/>
          </a:xfrm>
          <a:prstGeom prst="rect">
            <a:avLst/>
          </a:prstGeom>
          <a:noFill/>
          <a:ln w="9525">
            <a:noFill/>
            <a:miter lim="800000"/>
            <a:headEnd/>
            <a:tailEnd/>
          </a:ln>
          <a:effectLst/>
        </p:spPr>
      </p:pic>
      <p:sp>
        <p:nvSpPr>
          <p:cNvPr id="40968" name="AutoShape 8"/>
          <p:cNvSpPr>
            <a:spLocks noChangeArrowheads="1"/>
          </p:cNvSpPr>
          <p:nvPr/>
        </p:nvSpPr>
        <p:spPr bwMode="auto">
          <a:xfrm>
            <a:off x="2771775" y="2924175"/>
            <a:ext cx="5616575" cy="649288"/>
          </a:xfrm>
          <a:prstGeom prst="cloudCallout">
            <a:avLst>
              <a:gd name="adj1" fmla="val -73641"/>
              <a:gd name="adj2" fmla="val 1981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Και δείχνει με το χέρι της δυτικά </a:t>
            </a:r>
          </a:p>
        </p:txBody>
      </p:sp>
      <p:sp>
        <p:nvSpPr>
          <p:cNvPr id="40970" name="AutoShape 10"/>
          <p:cNvSpPr>
            <a:spLocks noChangeArrowheads="1"/>
          </p:cNvSpPr>
          <p:nvPr/>
        </p:nvSpPr>
        <p:spPr bwMode="auto">
          <a:xfrm>
            <a:off x="2786050" y="4643446"/>
            <a:ext cx="4967287" cy="647700"/>
          </a:xfrm>
          <a:prstGeom prst="wedgeRoundRectCallout">
            <a:avLst>
              <a:gd name="adj1" fmla="val -71098"/>
              <a:gd name="adj2" fmla="val 64662"/>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….βλέπετε εκείνο το βουνό; Δε μοιάζει με τριαντάφυλλο; </a:t>
            </a:r>
          </a:p>
        </p:txBody>
      </p:sp>
      <p:pic>
        <p:nvPicPr>
          <p:cNvPr id="40971" name="Picture 11">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500034" y="1500174"/>
            <a:ext cx="1200150" cy="1019175"/>
          </a:xfrm>
          <a:prstGeom prst="rect">
            <a:avLst/>
          </a:prstGeom>
          <a:noFill/>
          <a:ln w="9525">
            <a:noFill/>
            <a:miter lim="800000"/>
            <a:headEnd/>
            <a:tailEnd/>
          </a:ln>
        </p:spPr>
      </p:pic>
      <p:pic>
        <p:nvPicPr>
          <p:cNvPr id="40972" name="Picture 12">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571472" y="4714884"/>
            <a:ext cx="1200150" cy="1019175"/>
          </a:xfrm>
          <a:prstGeom prst="rect">
            <a:avLst/>
          </a:prstGeom>
          <a:noFill/>
          <a:ln w="9525">
            <a:noFill/>
            <a:miter lim="800000"/>
            <a:headEnd/>
            <a:tailEnd/>
          </a:ln>
        </p:spPr>
      </p:pic>
      <p:sp>
        <p:nvSpPr>
          <p:cNvPr id="41085" name="Rectangle 125"/>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1087" name="AutoShape 127">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1088" name="AutoShape 128">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1089" name="AutoShape 129">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1090" name="AutoShape 130">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1091" name="WordArt 131"/>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1093" name="Text Box 133"/>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1094" name="Text Box 134"/>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1095" name="Picture 135"/>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9" name="TextBox 18"/>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07" name="Rectangle 123"/>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1988" name="Picture 4">
            <a:hlinkClick r:id="rId2" action="ppaction://hlinksldjump"/>
          </p:cNvPr>
          <p:cNvPicPr>
            <a:picLocks noChangeAspect="1" noChangeArrowheads="1"/>
          </p:cNvPicPr>
          <p:nvPr/>
        </p:nvPicPr>
        <p:blipFill>
          <a:blip r:embed="rId3"/>
          <a:srcRect/>
          <a:stretch>
            <a:fillRect/>
          </a:stretch>
        </p:blipFill>
        <p:spPr bwMode="auto">
          <a:xfrm>
            <a:off x="395288" y="2205038"/>
            <a:ext cx="1271587" cy="1295400"/>
          </a:xfrm>
          <a:prstGeom prst="rect">
            <a:avLst/>
          </a:prstGeom>
          <a:noFill/>
          <a:ln w="9525">
            <a:noFill/>
            <a:miter lim="800000"/>
            <a:headEnd/>
            <a:tailEnd/>
          </a:ln>
          <a:effectLst/>
        </p:spPr>
      </p:pic>
      <p:sp>
        <p:nvSpPr>
          <p:cNvPr id="41989" name="AutoShape 5"/>
          <p:cNvSpPr>
            <a:spLocks noChangeArrowheads="1"/>
          </p:cNvSpPr>
          <p:nvPr/>
        </p:nvSpPr>
        <p:spPr bwMode="auto">
          <a:xfrm>
            <a:off x="2555875" y="1412875"/>
            <a:ext cx="6264275" cy="1368425"/>
          </a:xfrm>
          <a:prstGeom prst="cloudCallout">
            <a:avLst>
              <a:gd name="adj1" fmla="val -70199"/>
              <a:gd name="adj2" fmla="val 1206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καπετάνιος δεν άκουσε καλά καλά τη </a:t>
            </a:r>
            <a:r>
              <a:rPr lang="en-US" sz="1800">
                <a:solidFill>
                  <a:schemeClr val="dk1"/>
                </a:solidFill>
                <a:latin typeface="+mn-lt"/>
              </a:rPr>
              <a:t>Virtual reality</a:t>
            </a:r>
            <a:r>
              <a:rPr lang="el-GR" sz="1800">
                <a:solidFill>
                  <a:schemeClr val="dk1"/>
                </a:solidFill>
                <a:latin typeface="+mn-lt"/>
              </a:rPr>
              <a:t>, όμως προτίμησε να ασχοληθεί με την Γιωργία </a:t>
            </a:r>
          </a:p>
        </p:txBody>
      </p:sp>
      <p:sp>
        <p:nvSpPr>
          <p:cNvPr id="41990" name="AutoShape 6"/>
          <p:cNvSpPr>
            <a:spLocks noChangeArrowheads="1"/>
          </p:cNvSpPr>
          <p:nvPr/>
        </p:nvSpPr>
        <p:spPr bwMode="auto">
          <a:xfrm>
            <a:off x="2700338" y="3500438"/>
            <a:ext cx="4967287" cy="1441450"/>
          </a:xfrm>
          <a:prstGeom prst="wedgeRoundRectCallout">
            <a:avLst>
              <a:gd name="adj1" fmla="val -76269"/>
              <a:gd name="adj2" fmla="val -25551"/>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Γιωργία καμιά αντίρρηση να συζητήσουμε το όνομα του νησιού. Μόνο που θέλω να πείσεις και εμένα αλλά και το υπόλοιπο πλήρωμα για το όνομα που θέλεις. </a:t>
            </a:r>
          </a:p>
        </p:txBody>
      </p:sp>
      <p:pic>
        <p:nvPicPr>
          <p:cNvPr id="41993" name="Picture 9">
            <a:hlinkClick r:id="rId4" action="ppaction://hlinksldjump"/>
          </p:cNvPr>
          <p:cNvPicPr>
            <a:picLocks noChangeAspect="1" noChangeArrowheads="1"/>
          </p:cNvPicPr>
          <p:nvPr/>
        </p:nvPicPr>
        <p:blipFill>
          <a:blip r:embed="rId5"/>
          <a:srcRect/>
          <a:stretch>
            <a:fillRect/>
          </a:stretch>
        </p:blipFill>
        <p:spPr bwMode="auto">
          <a:xfrm>
            <a:off x="468313" y="3933825"/>
            <a:ext cx="1216025" cy="1341438"/>
          </a:xfrm>
          <a:prstGeom prst="rect">
            <a:avLst/>
          </a:prstGeom>
          <a:noFill/>
          <a:ln w="9525">
            <a:noFill/>
            <a:miter lim="800000"/>
            <a:headEnd/>
            <a:tailEnd/>
          </a:ln>
          <a:effectLst/>
        </p:spPr>
      </p:pic>
      <p:sp>
        <p:nvSpPr>
          <p:cNvPr id="42106" name="Rectangle 122"/>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2108" name="AutoShape 124">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2109" name="AutoShape 125">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2110" name="AutoShape 126">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2111" name="AutoShape 127">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2112" name="WordArt 128"/>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2114" name="Text Box 130"/>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2115" name="Text Box 131"/>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2116" name="Picture 132"/>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6" name="TextBox 15"/>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9" action="ppaction://hlinksldjump"/>
              </a:rPr>
              <a:t>22</a:t>
            </a:r>
            <a:r>
              <a:rPr lang="en-US" sz="1400" b="1" i="1" dirty="0" smtClean="0">
                <a:solidFill>
                  <a:srgbClr val="FFFF00"/>
                </a:solidFill>
                <a:effectLst>
                  <a:outerShdw blurRad="38100" dist="38100" dir="2700000" algn="tl">
                    <a:srgbClr val="000000">
                      <a:alpha val="43137"/>
                    </a:srgbClr>
                  </a:outerShdw>
                </a:effectLst>
                <a:hlinkClick r:id="rId8" action="ppaction://hlinksldjump"/>
              </a:rPr>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30"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3011" name="Picture 3">
            <a:hlinkClick r:id="rId2" action="ppaction://hlinksldjump"/>
          </p:cNvPr>
          <p:cNvPicPr>
            <a:picLocks noChangeAspect="1" noChangeArrowheads="1"/>
          </p:cNvPicPr>
          <p:nvPr/>
        </p:nvPicPr>
        <p:blipFill>
          <a:blip r:embed="rId3"/>
          <a:srcRect/>
          <a:stretch>
            <a:fillRect/>
          </a:stretch>
        </p:blipFill>
        <p:spPr bwMode="auto">
          <a:xfrm>
            <a:off x="323850" y="1773238"/>
            <a:ext cx="1271588" cy="1295400"/>
          </a:xfrm>
          <a:prstGeom prst="rect">
            <a:avLst/>
          </a:prstGeom>
          <a:noFill/>
          <a:ln w="9525">
            <a:noFill/>
            <a:miter lim="800000"/>
            <a:headEnd/>
            <a:tailEnd/>
          </a:ln>
          <a:effectLst/>
        </p:spPr>
      </p:pic>
      <p:sp>
        <p:nvSpPr>
          <p:cNvPr id="43012" name="AutoShape 4"/>
          <p:cNvSpPr>
            <a:spLocks noChangeArrowheads="1"/>
          </p:cNvSpPr>
          <p:nvPr/>
        </p:nvSpPr>
        <p:spPr bwMode="auto">
          <a:xfrm>
            <a:off x="2357422" y="785794"/>
            <a:ext cx="6607191" cy="1571635"/>
          </a:xfrm>
          <a:prstGeom prst="cloudCallout">
            <a:avLst>
              <a:gd name="adj1" fmla="val -70583"/>
              <a:gd name="adj2" fmla="val 57912"/>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Ακολουθεί -η αλήθεια είναι  -πολιτισμένος διάλογος όπου τελικά η Γιωργία συμφωνεί με την ονομασία «Πληροφορία»</a:t>
            </a:r>
          </a:p>
        </p:txBody>
      </p:sp>
      <p:pic>
        <p:nvPicPr>
          <p:cNvPr id="43015" name="Picture 7">
            <a:hlinkClick r:id="rId2" action="ppaction://hlinksldjump"/>
          </p:cNvPr>
          <p:cNvPicPr>
            <a:picLocks noChangeAspect="1" noChangeArrowheads="1"/>
          </p:cNvPicPr>
          <p:nvPr/>
        </p:nvPicPr>
        <p:blipFill>
          <a:blip r:embed="rId3"/>
          <a:srcRect/>
          <a:stretch>
            <a:fillRect/>
          </a:stretch>
        </p:blipFill>
        <p:spPr bwMode="auto">
          <a:xfrm>
            <a:off x="395288" y="4149725"/>
            <a:ext cx="1271587" cy="1295400"/>
          </a:xfrm>
          <a:prstGeom prst="rect">
            <a:avLst/>
          </a:prstGeom>
          <a:noFill/>
          <a:ln w="9525">
            <a:noFill/>
            <a:miter lim="800000"/>
            <a:headEnd/>
            <a:tailEnd/>
          </a:ln>
          <a:effectLst/>
        </p:spPr>
      </p:pic>
      <p:sp>
        <p:nvSpPr>
          <p:cNvPr id="43129"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3131"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3132" name="AutoShape 124">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3133"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3134"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3135"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3137"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3138"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43016" name="AutoShape 8"/>
          <p:cNvSpPr>
            <a:spLocks noChangeArrowheads="1"/>
          </p:cNvSpPr>
          <p:nvPr/>
        </p:nvSpPr>
        <p:spPr bwMode="auto">
          <a:xfrm>
            <a:off x="1871663" y="2205038"/>
            <a:ext cx="6700865" cy="4319587"/>
          </a:xfrm>
          <a:prstGeom prst="cloudCallout">
            <a:avLst>
              <a:gd name="adj1" fmla="val -58435"/>
              <a:gd name="adj2" fmla="val -8065"/>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dirty="0">
                <a:solidFill>
                  <a:schemeClr val="dk1"/>
                </a:solidFill>
                <a:latin typeface="+mn-lt"/>
              </a:rPr>
              <a:t>	Το πλήρωμα ξεκινά την πορεία του προς το εσωτερικό του νησιού. </a:t>
            </a:r>
          </a:p>
          <a:p>
            <a:pPr algn="l"/>
            <a:r>
              <a:rPr lang="el-GR" sz="1800" dirty="0">
                <a:solidFill>
                  <a:schemeClr val="dk1"/>
                </a:solidFill>
                <a:latin typeface="+mn-lt"/>
              </a:rPr>
              <a:t>	Η </a:t>
            </a:r>
            <a:r>
              <a:rPr lang="en-US" sz="1800" dirty="0">
                <a:solidFill>
                  <a:schemeClr val="dk1"/>
                </a:solidFill>
                <a:latin typeface="+mn-lt"/>
              </a:rPr>
              <a:t>Reality </a:t>
            </a:r>
            <a:r>
              <a:rPr lang="el-GR" sz="1800" dirty="0">
                <a:solidFill>
                  <a:schemeClr val="dk1"/>
                </a:solidFill>
                <a:latin typeface="+mn-lt"/>
              </a:rPr>
              <a:t>–όπως πάντοτε άλλωστε- είναι η ιχνηλάτης. Προηγείται αρκετά μέτρα των υπολοίπων.</a:t>
            </a:r>
          </a:p>
          <a:p>
            <a:pPr algn="l"/>
            <a:r>
              <a:rPr lang="el-GR" sz="1800" dirty="0">
                <a:solidFill>
                  <a:schemeClr val="dk1"/>
                </a:solidFill>
                <a:latin typeface="+mn-lt"/>
              </a:rPr>
              <a:t>	Ξαφνικά εκεί που επικρατεί σχεδόν απόλυτη ησυχία ακούγεται ένας περίεργος θόρυβος και ταυτόχρονα η </a:t>
            </a:r>
            <a:r>
              <a:rPr lang="en-US" sz="1800" dirty="0">
                <a:solidFill>
                  <a:schemeClr val="dk1"/>
                </a:solidFill>
                <a:latin typeface="+mn-lt"/>
              </a:rPr>
              <a:t>Reality </a:t>
            </a:r>
            <a:r>
              <a:rPr lang="el-GR" sz="1800" dirty="0">
                <a:solidFill>
                  <a:schemeClr val="dk1"/>
                </a:solidFill>
                <a:latin typeface="+mn-lt"/>
              </a:rPr>
              <a:t>με συγκεκριμένα νοήματα ενημερώνει για κάτι που είδε τον καπετάνιο. </a:t>
            </a:r>
          </a:p>
        </p:txBody>
      </p:sp>
      <p:pic>
        <p:nvPicPr>
          <p:cNvPr id="43139" name="Picture 131"/>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6" name="TextBox 15"/>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53" name="Rectangle 121"/>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4035" name="Picture 3">
            <a:hlinkClick r:id="rId2" action="ppaction://hlinksldjump"/>
          </p:cNvPr>
          <p:cNvPicPr>
            <a:picLocks noChangeAspect="1" noChangeArrowheads="1"/>
          </p:cNvPicPr>
          <p:nvPr/>
        </p:nvPicPr>
        <p:blipFill>
          <a:blip r:embed="rId3"/>
          <a:srcRect/>
          <a:stretch>
            <a:fillRect/>
          </a:stretch>
        </p:blipFill>
        <p:spPr bwMode="auto">
          <a:xfrm>
            <a:off x="395288" y="2205038"/>
            <a:ext cx="1271587" cy="1295400"/>
          </a:xfrm>
          <a:prstGeom prst="rect">
            <a:avLst/>
          </a:prstGeom>
          <a:noFill/>
          <a:ln w="9525">
            <a:noFill/>
            <a:miter lim="800000"/>
            <a:headEnd/>
            <a:tailEnd/>
          </a:ln>
          <a:effectLst/>
        </p:spPr>
      </p:pic>
      <p:sp>
        <p:nvSpPr>
          <p:cNvPr id="44036" name="AutoShape 4"/>
          <p:cNvSpPr>
            <a:spLocks noChangeArrowheads="1"/>
          </p:cNvSpPr>
          <p:nvPr/>
        </p:nvSpPr>
        <p:spPr bwMode="auto">
          <a:xfrm>
            <a:off x="2555875" y="1412875"/>
            <a:ext cx="6264275" cy="1730373"/>
          </a:xfrm>
          <a:prstGeom prst="cloudCallout">
            <a:avLst>
              <a:gd name="adj1" fmla="val -70199"/>
              <a:gd name="adj2" fmla="val 360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 Ήταν ένα αινιγματικό όν. Δε θα το έλεγε κανείς τέρας επειδή δεν είχε τρομακτική όψη. Έμοιαζε περισσότερο με άνθρωπο παρά με ζώο.</a:t>
            </a:r>
          </a:p>
        </p:txBody>
      </p:sp>
      <p:pic>
        <p:nvPicPr>
          <p:cNvPr id="44039" name="Picture 7">
            <a:hlinkClick r:id="rId2" action="ppaction://hlinksldjump"/>
          </p:cNvPr>
          <p:cNvPicPr>
            <a:picLocks noChangeAspect="1" noChangeArrowheads="1"/>
          </p:cNvPicPr>
          <p:nvPr/>
        </p:nvPicPr>
        <p:blipFill>
          <a:blip r:embed="rId3"/>
          <a:srcRect/>
          <a:stretch>
            <a:fillRect/>
          </a:stretch>
        </p:blipFill>
        <p:spPr bwMode="auto">
          <a:xfrm>
            <a:off x="468313" y="3933825"/>
            <a:ext cx="1271587" cy="1295400"/>
          </a:xfrm>
          <a:prstGeom prst="rect">
            <a:avLst/>
          </a:prstGeom>
          <a:noFill/>
          <a:ln w="9525">
            <a:noFill/>
            <a:miter lim="800000"/>
            <a:headEnd/>
            <a:tailEnd/>
          </a:ln>
          <a:effectLst/>
        </p:spPr>
      </p:pic>
      <p:sp>
        <p:nvSpPr>
          <p:cNvPr id="44040" name="AutoShape 8"/>
          <p:cNvSpPr>
            <a:spLocks noChangeArrowheads="1"/>
          </p:cNvSpPr>
          <p:nvPr/>
        </p:nvSpPr>
        <p:spPr bwMode="auto">
          <a:xfrm>
            <a:off x="2555875" y="3357563"/>
            <a:ext cx="6264275" cy="1584325"/>
          </a:xfrm>
          <a:prstGeom prst="cloudCallout">
            <a:avLst>
              <a:gd name="adj1" fmla="val -69259"/>
              <a:gd name="adj2" fmla="val -9921"/>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Το όν  στρέφεται προς το προβληματισμένο αλλά και λίγο φοβισμένο πλήρωμα της «Πληροφορικής»…. </a:t>
            </a:r>
          </a:p>
        </p:txBody>
      </p:sp>
      <p:sp>
        <p:nvSpPr>
          <p:cNvPr id="44152" name="Rectangle 120"/>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4154" name="AutoShape 122">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4155" name="AutoShape 123">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4156" name="AutoShape 124">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4157" name="AutoShape 125">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4158" name="WordArt 126"/>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4160" name="Text Box 128"/>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4161" name="Text Box 129"/>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4162" name="Picture 130"/>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6" name="TextBox 15"/>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81" name="Rectangle 125"/>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5061" name="Picture 5">
            <a:hlinkClick r:id="rId2" action="ppaction://hlinksldjump"/>
          </p:cNvPr>
          <p:cNvPicPr>
            <a:picLocks noChangeAspect="1" noChangeArrowheads="1"/>
          </p:cNvPicPr>
          <p:nvPr/>
        </p:nvPicPr>
        <p:blipFill>
          <a:blip r:embed="rId3"/>
          <a:srcRect/>
          <a:stretch>
            <a:fillRect/>
          </a:stretch>
        </p:blipFill>
        <p:spPr bwMode="auto">
          <a:xfrm>
            <a:off x="468313" y="3933825"/>
            <a:ext cx="1271587" cy="1295400"/>
          </a:xfrm>
          <a:prstGeom prst="rect">
            <a:avLst/>
          </a:prstGeom>
          <a:noFill/>
          <a:ln w="9525">
            <a:noFill/>
            <a:miter lim="800000"/>
            <a:headEnd/>
            <a:tailEnd/>
          </a:ln>
          <a:effectLst/>
        </p:spPr>
      </p:pic>
      <p:pic>
        <p:nvPicPr>
          <p:cNvPr id="45063" name="Picture 7">
            <a:hlinkClick r:id="rId4" action="ppaction://hlinksldjump"/>
          </p:cNvPr>
          <p:cNvPicPr>
            <a:picLocks noChangeAspect="1" noChangeArrowheads="1"/>
          </p:cNvPicPr>
          <p:nvPr/>
        </p:nvPicPr>
        <p:blipFill>
          <a:blip r:embed="rId5"/>
          <a:srcRect/>
          <a:stretch>
            <a:fillRect/>
          </a:stretch>
        </p:blipFill>
        <p:spPr bwMode="auto">
          <a:xfrm>
            <a:off x="468313" y="2349500"/>
            <a:ext cx="1152525" cy="1152525"/>
          </a:xfrm>
          <a:prstGeom prst="rect">
            <a:avLst/>
          </a:prstGeom>
          <a:noFill/>
          <a:ln w="9525">
            <a:noFill/>
            <a:miter lim="800000"/>
            <a:headEnd/>
            <a:tailEnd/>
          </a:ln>
        </p:spPr>
      </p:pic>
      <p:sp>
        <p:nvSpPr>
          <p:cNvPr id="45064" name="AutoShape 8"/>
          <p:cNvSpPr>
            <a:spLocks noChangeArrowheads="1"/>
          </p:cNvSpPr>
          <p:nvPr/>
        </p:nvSpPr>
        <p:spPr bwMode="auto">
          <a:xfrm>
            <a:off x="2627313" y="1268413"/>
            <a:ext cx="4967287" cy="1584325"/>
          </a:xfrm>
          <a:prstGeom prst="wedgeRoundRectCallout">
            <a:avLst>
              <a:gd name="adj1" fmla="val -72468"/>
              <a:gd name="adj2" fmla="val 63028"/>
              <a:gd name="adj3" fmla="val 16667"/>
            </a:avLst>
          </a:prstGeom>
          <a:ln>
            <a:headEnd/>
            <a:tailEnd/>
          </a:ln>
        </p:spPr>
        <p:style>
          <a:lnRef idx="3">
            <a:schemeClr val="lt1"/>
          </a:lnRef>
          <a:fillRef idx="1">
            <a:schemeClr val="dk1"/>
          </a:fillRef>
          <a:effectRef idx="1">
            <a:schemeClr val="dk1"/>
          </a:effectRef>
          <a:fontRef idx="minor">
            <a:schemeClr val="lt1"/>
          </a:fontRef>
        </p:style>
        <p:txBody>
          <a:bodyPr/>
          <a:lstStyle/>
          <a:p>
            <a:r>
              <a:rPr lang="el-GR" sz="1800"/>
              <a:t>Μη με φοβάστε δεν πρόκειται να σας κάνω κακό. Για να συνεχίσετε όμως προς το εσωτερικό του νησιού και να πάρετε τρόφιμα και νερό θα πρέπει να λύσετε ένα αίνιγμα. </a:t>
            </a:r>
          </a:p>
        </p:txBody>
      </p:sp>
      <p:sp>
        <p:nvSpPr>
          <p:cNvPr id="45180" name="Rectangle 124"/>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5182" name="AutoShape 126">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5183" name="AutoShape 127">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5184" name="AutoShape 128">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5185" name="AutoShape 129">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5186" name="WordArt 130"/>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5188" name="Text Box 132"/>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5189" name="Text Box 133"/>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45062" name="AutoShape 6"/>
          <p:cNvSpPr>
            <a:spLocks noChangeArrowheads="1"/>
          </p:cNvSpPr>
          <p:nvPr/>
        </p:nvSpPr>
        <p:spPr bwMode="auto">
          <a:xfrm>
            <a:off x="2627313" y="2924175"/>
            <a:ext cx="6516687" cy="3384550"/>
          </a:xfrm>
          <a:prstGeom prst="cloudCallout">
            <a:avLst>
              <a:gd name="adj1" fmla="val -69611"/>
              <a:gd name="adj2" fmla="val -18435"/>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dirty="0">
                <a:solidFill>
                  <a:schemeClr val="dk1"/>
                </a:solidFill>
                <a:latin typeface="+mn-lt"/>
              </a:rPr>
              <a:t>	Ενώ το όν τα έλεγε αυτά παρατηρούσε με γουρλωμένα μάτια ένα  ένα τα μέλη του πληρώματος.</a:t>
            </a:r>
          </a:p>
          <a:p>
            <a:pPr algn="l"/>
            <a:r>
              <a:rPr lang="el-GR" sz="1800" dirty="0">
                <a:solidFill>
                  <a:schemeClr val="dk1"/>
                </a:solidFill>
                <a:latin typeface="+mn-lt"/>
              </a:rPr>
              <a:t> 	Η ματιά του έκατσε για μια στιγμή πάνω στη </a:t>
            </a:r>
            <a:r>
              <a:rPr lang="en-US" sz="1800" dirty="0">
                <a:solidFill>
                  <a:schemeClr val="dk1"/>
                </a:solidFill>
                <a:latin typeface="+mn-lt"/>
              </a:rPr>
              <a:t>Virtual reality</a:t>
            </a:r>
            <a:r>
              <a:rPr lang="el-GR" sz="1800" dirty="0">
                <a:solidFill>
                  <a:schemeClr val="dk1"/>
                </a:solidFill>
                <a:latin typeface="+mn-lt"/>
              </a:rPr>
              <a:t>, και συνέχισε την πορεία της μέχρι να καταλήξει και σταθεροποιηθεί πάνω στον Αχιλλέα </a:t>
            </a:r>
          </a:p>
        </p:txBody>
      </p:sp>
      <p:pic>
        <p:nvPicPr>
          <p:cNvPr id="45190" name="Picture 134"/>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6" name="TextBox 15"/>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00" name="Rectangle 120"/>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6083" name="Picture 3">
            <a:hlinkClick r:id="rId2" action="ppaction://hlinksldjump"/>
          </p:cNvPr>
          <p:cNvPicPr>
            <a:picLocks noChangeAspect="1" noChangeArrowheads="1"/>
          </p:cNvPicPr>
          <p:nvPr/>
        </p:nvPicPr>
        <p:blipFill>
          <a:blip r:embed="rId3"/>
          <a:srcRect/>
          <a:stretch>
            <a:fillRect/>
          </a:stretch>
        </p:blipFill>
        <p:spPr bwMode="auto">
          <a:xfrm>
            <a:off x="395288" y="2205038"/>
            <a:ext cx="1271587" cy="1295400"/>
          </a:xfrm>
          <a:prstGeom prst="rect">
            <a:avLst/>
          </a:prstGeom>
          <a:noFill/>
          <a:ln w="9525">
            <a:noFill/>
            <a:miter lim="800000"/>
            <a:headEnd/>
            <a:tailEnd/>
          </a:ln>
          <a:effectLst/>
        </p:spPr>
      </p:pic>
      <p:sp>
        <p:nvSpPr>
          <p:cNvPr id="46084" name="AutoShape 4"/>
          <p:cNvSpPr>
            <a:spLocks noChangeArrowheads="1"/>
          </p:cNvSpPr>
          <p:nvPr/>
        </p:nvSpPr>
        <p:spPr bwMode="auto">
          <a:xfrm>
            <a:off x="2627313" y="1412875"/>
            <a:ext cx="6264275" cy="1584325"/>
          </a:xfrm>
          <a:prstGeom prst="cloudCallout">
            <a:avLst>
              <a:gd name="adj1" fmla="val -71338"/>
              <a:gd name="adj2" fmla="val 360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dirty="0">
                <a:solidFill>
                  <a:schemeClr val="dk1"/>
                </a:solidFill>
                <a:latin typeface="+mn-lt"/>
              </a:rPr>
              <a:t>Ο Αχιλλέας του έκανε μάλλον εντύπωση γιατί ήταν ο πιο φοβισμένος και θα έλεγε κανείς ότι έτρεμε κιόλας από τον φόβο του </a:t>
            </a:r>
          </a:p>
        </p:txBody>
      </p:sp>
      <p:pic>
        <p:nvPicPr>
          <p:cNvPr id="46085" name="Picture 5">
            <a:hlinkClick r:id="rId2" action="ppaction://hlinksldjump"/>
          </p:cNvPr>
          <p:cNvPicPr>
            <a:picLocks noChangeAspect="1" noChangeArrowheads="1"/>
          </p:cNvPicPr>
          <p:nvPr/>
        </p:nvPicPr>
        <p:blipFill>
          <a:blip r:embed="rId3"/>
          <a:srcRect/>
          <a:stretch>
            <a:fillRect/>
          </a:stretch>
        </p:blipFill>
        <p:spPr bwMode="auto">
          <a:xfrm>
            <a:off x="468313" y="3933825"/>
            <a:ext cx="1271587" cy="1295400"/>
          </a:xfrm>
          <a:prstGeom prst="rect">
            <a:avLst/>
          </a:prstGeom>
          <a:noFill/>
          <a:ln w="9525">
            <a:noFill/>
            <a:miter lim="800000"/>
            <a:headEnd/>
            <a:tailEnd/>
          </a:ln>
          <a:effectLst/>
        </p:spPr>
      </p:pic>
      <p:sp>
        <p:nvSpPr>
          <p:cNvPr id="46086" name="AutoShape 6"/>
          <p:cNvSpPr>
            <a:spLocks noChangeArrowheads="1"/>
          </p:cNvSpPr>
          <p:nvPr/>
        </p:nvSpPr>
        <p:spPr bwMode="auto">
          <a:xfrm>
            <a:off x="2428861" y="3284538"/>
            <a:ext cx="6391290" cy="1944687"/>
          </a:xfrm>
          <a:prstGeom prst="cloudCallout">
            <a:avLst>
              <a:gd name="adj1" fmla="val -69259"/>
              <a:gd name="adj2" fmla="val -13593"/>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dirty="0">
                <a:solidFill>
                  <a:schemeClr val="dk1"/>
                </a:solidFill>
                <a:latin typeface="+mn-lt"/>
              </a:rPr>
              <a:t>Ο καπετάνιος που δεν άφηνε τίποτα απαρατήρητο κατάλαβε την δύσκολη θέση του Αχιλλέα και για να αποσπάσει την προσοχή  του όντος είπε …</a:t>
            </a:r>
          </a:p>
        </p:txBody>
      </p:sp>
      <p:sp>
        <p:nvSpPr>
          <p:cNvPr id="46199" name="Rectangle 119"/>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6201" name="AutoShape 121">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6202" name="AutoShape 122">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6203" name="AutoShape 123">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6204" name="AutoShape 124">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6205" name="WordArt 125"/>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6207" name="Text Box 127"/>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6208" name="Text Box 128"/>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6209" name="Picture 129"/>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6" name="TextBox 15"/>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26"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7107" name="Picture 3">
            <a:hlinkClick r:id="rId2" action="ppaction://hlinksldjump"/>
          </p:cNvPr>
          <p:cNvPicPr>
            <a:picLocks noChangeAspect="1" noChangeArrowheads="1"/>
          </p:cNvPicPr>
          <p:nvPr/>
        </p:nvPicPr>
        <p:blipFill>
          <a:blip r:embed="rId3"/>
          <a:srcRect/>
          <a:stretch>
            <a:fillRect/>
          </a:stretch>
        </p:blipFill>
        <p:spPr bwMode="auto">
          <a:xfrm>
            <a:off x="395288" y="1484313"/>
            <a:ext cx="1271587" cy="1295400"/>
          </a:xfrm>
          <a:prstGeom prst="rect">
            <a:avLst/>
          </a:prstGeom>
          <a:noFill/>
          <a:ln w="9525">
            <a:noFill/>
            <a:miter lim="800000"/>
            <a:headEnd/>
            <a:tailEnd/>
          </a:ln>
          <a:effectLst/>
        </p:spPr>
      </p:pic>
      <p:sp>
        <p:nvSpPr>
          <p:cNvPr id="47108" name="AutoShape 4"/>
          <p:cNvSpPr>
            <a:spLocks noChangeArrowheads="1"/>
          </p:cNvSpPr>
          <p:nvPr/>
        </p:nvSpPr>
        <p:spPr bwMode="auto">
          <a:xfrm>
            <a:off x="2771775" y="1412875"/>
            <a:ext cx="4537075" cy="720725"/>
          </a:xfrm>
          <a:prstGeom prst="cloudCallout">
            <a:avLst>
              <a:gd name="adj1" fmla="val -85167"/>
              <a:gd name="adj2" fmla="val -35241"/>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Οδυσσέας προς το όν… </a:t>
            </a:r>
          </a:p>
        </p:txBody>
      </p:sp>
      <p:sp>
        <p:nvSpPr>
          <p:cNvPr id="47109" name="AutoShape 5"/>
          <p:cNvSpPr>
            <a:spLocks noChangeArrowheads="1"/>
          </p:cNvSpPr>
          <p:nvPr/>
        </p:nvSpPr>
        <p:spPr bwMode="auto">
          <a:xfrm>
            <a:off x="2627313" y="2636838"/>
            <a:ext cx="5400675" cy="433387"/>
          </a:xfrm>
          <a:prstGeom prst="wedgeRoundRectCallout">
            <a:avLst>
              <a:gd name="adj1" fmla="val -66194"/>
              <a:gd name="adj2" fmla="val 45972"/>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Είμαστε σύμφωνοι για το αίνιγμα, το ακούμε. </a:t>
            </a:r>
          </a:p>
        </p:txBody>
      </p:sp>
      <p:pic>
        <p:nvPicPr>
          <p:cNvPr id="47110" name="Picture 6">
            <a:hlinkClick r:id="rId4" action="ppaction://hlinksldjump"/>
          </p:cNvPr>
          <p:cNvPicPr>
            <a:picLocks noChangeAspect="1" noChangeArrowheads="1"/>
          </p:cNvPicPr>
          <p:nvPr/>
        </p:nvPicPr>
        <p:blipFill>
          <a:blip r:embed="rId5"/>
          <a:srcRect/>
          <a:stretch>
            <a:fillRect/>
          </a:stretch>
        </p:blipFill>
        <p:spPr bwMode="auto">
          <a:xfrm>
            <a:off x="468313" y="2997200"/>
            <a:ext cx="1216025" cy="1341438"/>
          </a:xfrm>
          <a:prstGeom prst="rect">
            <a:avLst/>
          </a:prstGeom>
          <a:noFill/>
          <a:ln w="9525">
            <a:noFill/>
            <a:miter lim="800000"/>
            <a:headEnd/>
            <a:tailEnd/>
          </a:ln>
          <a:effectLst/>
        </p:spPr>
      </p:pic>
      <p:pic>
        <p:nvPicPr>
          <p:cNvPr id="47111" name="Picture 7">
            <a:hlinkClick r:id="rId2" action="ppaction://hlinksldjump"/>
          </p:cNvPr>
          <p:cNvPicPr>
            <a:picLocks noChangeAspect="1" noChangeArrowheads="1"/>
          </p:cNvPicPr>
          <p:nvPr/>
        </p:nvPicPr>
        <p:blipFill>
          <a:blip r:embed="rId3"/>
          <a:srcRect/>
          <a:stretch>
            <a:fillRect/>
          </a:stretch>
        </p:blipFill>
        <p:spPr bwMode="auto">
          <a:xfrm>
            <a:off x="468313" y="4508500"/>
            <a:ext cx="1271587" cy="1295400"/>
          </a:xfrm>
          <a:prstGeom prst="rect">
            <a:avLst/>
          </a:prstGeom>
          <a:noFill/>
          <a:ln w="9525">
            <a:noFill/>
            <a:miter lim="800000"/>
            <a:headEnd/>
            <a:tailEnd/>
          </a:ln>
          <a:effectLst/>
        </p:spPr>
      </p:pic>
      <p:sp>
        <p:nvSpPr>
          <p:cNvPr id="47112" name="AutoShape 8"/>
          <p:cNvSpPr>
            <a:spLocks noChangeArrowheads="1"/>
          </p:cNvSpPr>
          <p:nvPr/>
        </p:nvSpPr>
        <p:spPr bwMode="auto">
          <a:xfrm>
            <a:off x="2700338" y="3789363"/>
            <a:ext cx="4537075" cy="1439862"/>
          </a:xfrm>
          <a:prstGeom prst="cloudCallout">
            <a:avLst>
              <a:gd name="adj1" fmla="val -77569"/>
              <a:gd name="adj2" fmla="val 6782"/>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Το ον πήρε τα μάτια του από τον Αχιλλέα και τα έστρεψε στον καπετάνιο </a:t>
            </a:r>
          </a:p>
        </p:txBody>
      </p:sp>
      <p:sp>
        <p:nvSpPr>
          <p:cNvPr id="47225"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7227"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7228" name="AutoShape 124">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7229"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7230"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7231"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7233"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7234"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7235" name="Picture 131"/>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50"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8131" name="Picture 3">
            <a:hlinkClick r:id="rId2" action="ppaction://hlinksldjump"/>
          </p:cNvPr>
          <p:cNvPicPr>
            <a:picLocks noChangeAspect="1" noChangeArrowheads="1"/>
          </p:cNvPicPr>
          <p:nvPr/>
        </p:nvPicPr>
        <p:blipFill>
          <a:blip r:embed="rId3"/>
          <a:srcRect/>
          <a:stretch>
            <a:fillRect/>
          </a:stretch>
        </p:blipFill>
        <p:spPr bwMode="auto">
          <a:xfrm>
            <a:off x="468313" y="2997200"/>
            <a:ext cx="1271587" cy="1295400"/>
          </a:xfrm>
          <a:prstGeom prst="rect">
            <a:avLst/>
          </a:prstGeom>
          <a:noFill/>
          <a:ln w="9525">
            <a:noFill/>
            <a:miter lim="800000"/>
            <a:headEnd/>
            <a:tailEnd/>
          </a:ln>
          <a:effectLst/>
        </p:spPr>
      </p:pic>
      <p:sp>
        <p:nvSpPr>
          <p:cNvPr id="48132" name="AutoShape 4"/>
          <p:cNvSpPr>
            <a:spLocks noChangeArrowheads="1"/>
          </p:cNvSpPr>
          <p:nvPr/>
        </p:nvSpPr>
        <p:spPr bwMode="auto">
          <a:xfrm>
            <a:off x="2771775" y="2565400"/>
            <a:ext cx="5184775" cy="863600"/>
          </a:xfrm>
          <a:prstGeom prst="cloudCallout">
            <a:avLst>
              <a:gd name="adj1" fmla="val -78259"/>
              <a:gd name="adj2" fmla="val 7722"/>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Οδυσσέας με σίγουρο ύφος απαντά</a:t>
            </a:r>
          </a:p>
        </p:txBody>
      </p:sp>
      <p:pic>
        <p:nvPicPr>
          <p:cNvPr id="48133" name="Picture 5">
            <a:hlinkClick r:id="rId4" action="ppaction://hlinksldjump"/>
          </p:cNvPr>
          <p:cNvPicPr>
            <a:picLocks noChangeAspect="1" noChangeArrowheads="1"/>
          </p:cNvPicPr>
          <p:nvPr/>
        </p:nvPicPr>
        <p:blipFill>
          <a:blip r:embed="rId5"/>
          <a:srcRect/>
          <a:stretch>
            <a:fillRect/>
          </a:stretch>
        </p:blipFill>
        <p:spPr bwMode="auto">
          <a:xfrm>
            <a:off x="428596" y="1357298"/>
            <a:ext cx="1152525" cy="1152525"/>
          </a:xfrm>
          <a:prstGeom prst="rect">
            <a:avLst/>
          </a:prstGeom>
          <a:noFill/>
          <a:ln w="9525">
            <a:noFill/>
            <a:miter lim="800000"/>
            <a:headEnd/>
            <a:tailEnd/>
          </a:ln>
        </p:spPr>
      </p:pic>
      <p:sp>
        <p:nvSpPr>
          <p:cNvPr id="48134" name="AutoShape 6"/>
          <p:cNvSpPr>
            <a:spLocks noChangeArrowheads="1"/>
          </p:cNvSpPr>
          <p:nvPr/>
        </p:nvSpPr>
        <p:spPr bwMode="auto">
          <a:xfrm>
            <a:off x="2643174" y="1428736"/>
            <a:ext cx="4967287" cy="504825"/>
          </a:xfrm>
          <a:prstGeom prst="wedgeRoundRectCallout">
            <a:avLst>
              <a:gd name="adj1" fmla="val -71623"/>
              <a:gd name="adj2" fmla="val 66237"/>
              <a:gd name="adj3" fmla="val 16667"/>
            </a:avLst>
          </a:prstGeom>
          <a:ln>
            <a:headEnd/>
            <a:tailEnd/>
          </a:ln>
        </p:spPr>
        <p:style>
          <a:lnRef idx="3">
            <a:schemeClr val="lt1"/>
          </a:lnRef>
          <a:fillRef idx="1">
            <a:schemeClr val="dk1"/>
          </a:fillRef>
          <a:effectRef idx="1">
            <a:schemeClr val="dk1"/>
          </a:effectRef>
          <a:fontRef idx="minor">
            <a:schemeClr val="lt1"/>
          </a:fontRef>
        </p:style>
        <p:txBody>
          <a:bodyPr/>
          <a:lstStyle/>
          <a:p>
            <a:r>
              <a:rPr lang="el-GR" sz="1800"/>
              <a:t>Εσύ πρέπει να είσαι ο καπετάνιος. </a:t>
            </a:r>
          </a:p>
        </p:txBody>
      </p:sp>
      <p:pic>
        <p:nvPicPr>
          <p:cNvPr id="48135" name="Picture 7">
            <a:hlinkClick r:id="rId6" action="ppaction://hlinksldjump"/>
          </p:cNvPr>
          <p:cNvPicPr>
            <a:picLocks noChangeAspect="1" noChangeArrowheads="1"/>
          </p:cNvPicPr>
          <p:nvPr/>
        </p:nvPicPr>
        <p:blipFill>
          <a:blip r:embed="rId7"/>
          <a:srcRect/>
          <a:stretch>
            <a:fillRect/>
          </a:stretch>
        </p:blipFill>
        <p:spPr bwMode="auto">
          <a:xfrm>
            <a:off x="468313" y="4365625"/>
            <a:ext cx="1216025" cy="1341438"/>
          </a:xfrm>
          <a:prstGeom prst="rect">
            <a:avLst/>
          </a:prstGeom>
          <a:noFill/>
          <a:ln w="9525">
            <a:noFill/>
            <a:miter lim="800000"/>
            <a:headEnd/>
            <a:tailEnd/>
          </a:ln>
          <a:effectLst/>
        </p:spPr>
      </p:pic>
      <p:sp>
        <p:nvSpPr>
          <p:cNvPr id="48136" name="AutoShape 8"/>
          <p:cNvSpPr>
            <a:spLocks noChangeArrowheads="1"/>
          </p:cNvSpPr>
          <p:nvPr/>
        </p:nvSpPr>
        <p:spPr bwMode="auto">
          <a:xfrm>
            <a:off x="3203575" y="4005263"/>
            <a:ext cx="1512888" cy="504825"/>
          </a:xfrm>
          <a:prstGeom prst="wedgeRoundRectCallout">
            <a:avLst>
              <a:gd name="adj1" fmla="val -174134"/>
              <a:gd name="adj2" fmla="val 50315"/>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Ναι</a:t>
            </a:r>
          </a:p>
        </p:txBody>
      </p:sp>
      <p:sp>
        <p:nvSpPr>
          <p:cNvPr id="48249"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8251"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8252" name="AutoShape 124">
            <a:hlinkClick r:id="rId8"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8253"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8254"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8255"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8257"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8258"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8259" name="Picture 131"/>
          <p:cNvPicPr>
            <a:picLocks noChangeAspect="1" noChangeArrowheads="1"/>
          </p:cNvPicPr>
          <p:nvPr/>
        </p:nvPicPr>
        <p:blipFill>
          <a:blip r:embed="rId9">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10" action="ppaction://hlinksldjump"/>
              </a:rPr>
              <a:t>1</a:t>
            </a:r>
            <a:r>
              <a:rPr lang="en-US" dirty="0" smtClean="0">
                <a:hlinkClick r:id="rId11" action="ppaction://hlinksldjump"/>
              </a:rPr>
              <a:t> </a:t>
            </a:r>
            <a:r>
              <a:rPr lang="en-US" dirty="0" smtClean="0">
                <a:hlinkClick r:id="rId12" action="ppaction://hlinksldjump"/>
              </a:rPr>
              <a:t>2</a:t>
            </a:r>
            <a:r>
              <a:rPr lang="en-US" dirty="0" smtClean="0"/>
              <a:t> </a:t>
            </a:r>
            <a:r>
              <a:rPr lang="en-US" dirty="0" smtClean="0">
                <a:hlinkClick r:id="rId13" action="ppaction://hlinksldjump"/>
              </a:rPr>
              <a:t>3</a:t>
            </a:r>
            <a:r>
              <a:rPr lang="en-US" dirty="0" smtClean="0"/>
              <a:t> </a:t>
            </a:r>
            <a:r>
              <a:rPr lang="en-US" dirty="0" smtClean="0">
                <a:hlinkClick r:id="rId11" action="ppaction://hlinksldjump"/>
              </a:rPr>
              <a:t>4</a:t>
            </a:r>
            <a:r>
              <a:rPr lang="en-US" dirty="0" smtClean="0"/>
              <a:t> </a:t>
            </a:r>
            <a:r>
              <a:rPr lang="en-US" dirty="0" smtClean="0">
                <a:hlinkClick r:id="rId14" action="ppaction://hlinksldjump"/>
              </a:rPr>
              <a:t>5</a:t>
            </a:r>
            <a:r>
              <a:rPr lang="en-US" dirty="0" smtClean="0"/>
              <a:t> </a:t>
            </a:r>
            <a:r>
              <a:rPr lang="en-US" dirty="0" smtClean="0">
                <a:hlinkClick r:id="rId15" action="ppaction://hlinksldjump"/>
              </a:rPr>
              <a:t>6</a:t>
            </a:r>
            <a:r>
              <a:rPr lang="en-US" dirty="0" smtClean="0"/>
              <a:t> </a:t>
            </a:r>
            <a:r>
              <a:rPr lang="en-US" dirty="0" smtClean="0">
                <a:hlinkClick r:id="rId16" action="ppaction://hlinksldjump"/>
              </a:rPr>
              <a:t>7</a:t>
            </a:r>
            <a:r>
              <a:rPr lang="en-US" dirty="0" smtClean="0"/>
              <a:t> </a:t>
            </a:r>
            <a:r>
              <a:rPr lang="en-US" dirty="0" smtClean="0">
                <a:hlinkClick r:id="rId17" action="ppaction://hlinksldjump"/>
              </a:rPr>
              <a:t>8</a:t>
            </a:r>
            <a:r>
              <a:rPr lang="en-US" dirty="0" smtClean="0"/>
              <a:t> </a:t>
            </a:r>
            <a:r>
              <a:rPr lang="en-US" dirty="0" smtClean="0">
                <a:hlinkClick r:id="rId18" action="ppaction://hlinksldjump"/>
              </a:rPr>
              <a:t>9</a:t>
            </a:r>
            <a:r>
              <a:rPr lang="en-US" dirty="0" smtClean="0"/>
              <a:t> </a:t>
            </a:r>
            <a:r>
              <a:rPr lang="en-US" dirty="0" smtClean="0">
                <a:hlinkClick r:id="rId19" action="ppaction://hlinksldjump"/>
              </a:rPr>
              <a:t>10</a:t>
            </a:r>
            <a:r>
              <a:rPr lang="en-US" dirty="0" smtClean="0"/>
              <a:t> </a:t>
            </a:r>
            <a:r>
              <a:rPr lang="en-US" dirty="0" smtClean="0">
                <a:hlinkClick r:id="rId20" action="ppaction://hlinksldjump"/>
              </a:rPr>
              <a:t>11</a:t>
            </a:r>
            <a:r>
              <a:rPr lang="en-US" dirty="0" smtClean="0"/>
              <a:t> </a:t>
            </a:r>
            <a:r>
              <a:rPr lang="en-US" dirty="0" smtClean="0">
                <a:hlinkClick r:id="rId21" action="ppaction://hlinksldjump"/>
              </a:rPr>
              <a:t>12</a:t>
            </a:r>
            <a:r>
              <a:rPr lang="en-US" dirty="0" smtClean="0"/>
              <a:t> </a:t>
            </a:r>
            <a:r>
              <a:rPr lang="en-US" dirty="0" smtClean="0">
                <a:hlinkClick r:id="rId22" action="ppaction://hlinksldjump"/>
              </a:rPr>
              <a:t>13</a:t>
            </a:r>
            <a:r>
              <a:rPr lang="en-US" dirty="0" smtClean="0"/>
              <a:t> </a:t>
            </a:r>
            <a:r>
              <a:rPr lang="en-US" dirty="0" smtClean="0">
                <a:hlinkClick r:id="rId23" action="ppaction://hlinksldjump"/>
              </a:rPr>
              <a:t>14</a:t>
            </a:r>
            <a:r>
              <a:rPr lang="en-US" dirty="0" smtClean="0"/>
              <a:t> </a:t>
            </a:r>
            <a:r>
              <a:rPr lang="en-US" dirty="0" smtClean="0">
                <a:hlinkClick r:id="rId24" action="ppaction://hlinksldjump"/>
              </a:rPr>
              <a:t>15</a:t>
            </a:r>
            <a:r>
              <a:rPr lang="en-US" dirty="0" smtClean="0"/>
              <a:t> </a:t>
            </a:r>
            <a:r>
              <a:rPr lang="en-US" dirty="0" smtClean="0">
                <a:hlinkClick r:id="rId25" action="ppaction://hlinksldjump"/>
              </a:rPr>
              <a:t>16</a:t>
            </a:r>
            <a:r>
              <a:rPr lang="en-US" dirty="0" smtClean="0"/>
              <a:t> </a:t>
            </a:r>
            <a:r>
              <a:rPr lang="en-US" dirty="0" smtClean="0">
                <a:hlinkClick r:id="rId26" action="ppaction://hlinksldjump"/>
              </a:rPr>
              <a:t>17</a:t>
            </a:r>
            <a:r>
              <a:rPr lang="en-US" dirty="0" smtClean="0"/>
              <a:t> </a:t>
            </a:r>
            <a:r>
              <a:rPr lang="en-US" dirty="0" smtClean="0">
                <a:hlinkClick r:id="rId27" action="ppaction://hlinksldjump"/>
              </a:rPr>
              <a:t>18</a:t>
            </a:r>
            <a:r>
              <a:rPr lang="en-US" dirty="0" smtClean="0"/>
              <a:t> </a:t>
            </a:r>
            <a:r>
              <a:rPr lang="en-US" dirty="0" smtClean="0">
                <a:hlinkClick r:id="rId28" action="ppaction://hlinksldjump"/>
              </a:rPr>
              <a:t>19</a:t>
            </a:r>
            <a:r>
              <a:rPr lang="en-US" dirty="0" smtClean="0"/>
              <a:t> </a:t>
            </a:r>
            <a:r>
              <a:rPr lang="en-US" dirty="0" smtClean="0">
                <a:hlinkClick r:id="rId29" action="ppaction://hlinksldjump"/>
              </a:rPr>
              <a:t>20</a:t>
            </a:r>
            <a:r>
              <a:rPr lang="en-US" dirty="0" smtClean="0"/>
              <a:t> </a:t>
            </a:r>
            <a:r>
              <a:rPr lang="en-US" dirty="0" smtClean="0">
                <a:hlinkClick r:id="rId30" action="ppaction://hlinksldjump"/>
              </a:rPr>
              <a:t>21</a:t>
            </a:r>
            <a:r>
              <a:rPr lang="en-US" dirty="0" smtClean="0"/>
              <a:t> </a:t>
            </a:r>
            <a:r>
              <a:rPr lang="en-US" dirty="0" smtClean="0">
                <a:hlinkClick r:id="rId31" action="ppaction://hlinksldjump"/>
              </a:rPr>
              <a:t>22</a:t>
            </a:r>
            <a:r>
              <a:rPr lang="en-US" dirty="0" smtClean="0"/>
              <a:t> </a:t>
            </a:r>
            <a:r>
              <a:rPr lang="en-US" dirty="0" smtClean="0">
                <a:hlinkClick r:id="rId32" action="ppaction://hlinksldjump"/>
              </a:rPr>
              <a:t>23</a:t>
            </a:r>
            <a:r>
              <a:rPr lang="en-US" dirty="0" smtClean="0"/>
              <a:t> </a:t>
            </a:r>
            <a:r>
              <a:rPr lang="en-US" dirty="0" smtClean="0">
                <a:hlinkClick r:id="rId33" action="ppaction://hlinksldjump"/>
              </a:rPr>
              <a:t>24</a:t>
            </a:r>
            <a:r>
              <a:rPr lang="en-US" dirty="0" smtClean="0"/>
              <a:t> </a:t>
            </a:r>
            <a:r>
              <a:rPr lang="en-US" dirty="0" smtClean="0">
                <a:hlinkClick r:id="rId34" action="ppaction://hlinksldjump"/>
              </a:rPr>
              <a:t>25</a:t>
            </a:r>
            <a:r>
              <a:rPr lang="en-US" dirty="0" smtClean="0"/>
              <a:t> </a:t>
            </a:r>
            <a:r>
              <a:rPr lang="en-US" dirty="0" smtClean="0">
                <a:hlinkClick r:id="rId35" action="ppaction://hlinksldjump"/>
              </a:rPr>
              <a:t>26</a:t>
            </a:r>
            <a:r>
              <a:rPr lang="en-US" dirty="0" smtClean="0"/>
              <a:t> </a:t>
            </a:r>
            <a:r>
              <a:rPr lang="en-US" dirty="0" smtClean="0">
                <a:hlinkClick r:id="rId36" action="ppaction://hlinksldjump"/>
              </a:rPr>
              <a:t>27</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7" action="ppaction://hlinksldjump"/>
              </a:rPr>
              <a:t>28</a:t>
            </a:r>
            <a:r>
              <a:rPr lang="en-US" dirty="0" smtClean="0"/>
              <a:t> </a:t>
            </a:r>
            <a:r>
              <a:rPr lang="en-US" dirty="0" smtClean="0">
                <a:hlinkClick r:id="rId38" action="ppaction://hlinksldjump"/>
              </a:rPr>
              <a:t>29</a:t>
            </a:r>
            <a:r>
              <a:rPr lang="en-US" dirty="0" smtClean="0"/>
              <a:t> </a:t>
            </a:r>
            <a:r>
              <a:rPr lang="en-US" dirty="0" smtClean="0">
                <a:hlinkClick r:id="rId39" action="ppaction://hlinksldjump"/>
              </a:rPr>
              <a:t>30</a:t>
            </a:r>
            <a:r>
              <a:rPr lang="en-US" dirty="0" smtClean="0"/>
              <a:t> </a:t>
            </a:r>
            <a:r>
              <a:rPr lang="en-US" dirty="0" smtClean="0">
                <a:hlinkClick r:id="rId40" action="ppaction://hlinksldjump"/>
              </a:rPr>
              <a:t>31</a:t>
            </a:r>
            <a:r>
              <a:rPr lang="en-US" dirty="0" smtClean="0"/>
              <a:t> </a:t>
            </a:r>
            <a:r>
              <a:rPr lang="en-US" dirty="0" smtClean="0">
                <a:hlinkClick r:id="rId41" action="ppaction://hlinksldjump"/>
              </a:rPr>
              <a:t>32</a:t>
            </a:r>
            <a:r>
              <a:rPr lang="en-US" dirty="0" smtClean="0"/>
              <a:t> </a:t>
            </a:r>
            <a:r>
              <a:rPr lang="en-US" dirty="0" smtClean="0">
                <a:hlinkClick r:id="rId42" action="ppaction://hlinksldjump"/>
              </a:rPr>
              <a:t>33</a:t>
            </a:r>
            <a:r>
              <a:rPr lang="en-US" dirty="0" smtClean="0"/>
              <a:t> </a:t>
            </a:r>
            <a:r>
              <a:rPr lang="en-US" dirty="0" smtClean="0">
                <a:hlinkClick r:id="rId43" action="ppaction://hlinksldjump"/>
              </a:rPr>
              <a:t>34</a:t>
            </a:r>
            <a:r>
              <a:rPr lang="en-US" dirty="0" smtClean="0"/>
              <a:t> </a:t>
            </a:r>
            <a:r>
              <a:rPr lang="en-US" dirty="0" smtClean="0">
                <a:hlinkClick r:id="rId44" action="ppaction://hlinksldjump"/>
              </a:rPr>
              <a:t>35</a:t>
            </a:r>
            <a:r>
              <a:rPr lang="en-US" dirty="0" smtClean="0"/>
              <a:t> </a:t>
            </a:r>
            <a:r>
              <a:rPr lang="en-US" dirty="0" smtClean="0">
                <a:hlinkClick r:id="rId45" action="ppaction://hlinksldjump"/>
              </a:rPr>
              <a:t>36</a:t>
            </a:r>
            <a:r>
              <a:rPr lang="en-US" dirty="0" smtClean="0"/>
              <a:t> </a:t>
            </a:r>
            <a:r>
              <a:rPr lang="en-US" dirty="0" smtClean="0">
                <a:hlinkClick r:id="rId46" action="ppaction://hlinksldjump"/>
              </a:rPr>
              <a:t>37</a:t>
            </a:r>
            <a:r>
              <a:rPr lang="en-US" dirty="0" smtClean="0"/>
              <a:t> </a:t>
            </a:r>
            <a:r>
              <a:rPr lang="en-US" dirty="0" smtClean="0">
                <a:hlinkClick r:id="rId47" action="ppaction://hlinksldjump"/>
              </a:rPr>
              <a:t>38</a:t>
            </a:r>
            <a:r>
              <a:rPr lang="en-US" dirty="0" smtClean="0"/>
              <a:t> </a:t>
            </a:r>
            <a:r>
              <a:rPr lang="en-US" dirty="0" smtClean="0">
                <a:hlinkClick r:id="rId48" action="ppaction://hlinksldjump"/>
              </a:rPr>
              <a:t>39</a:t>
            </a:r>
            <a:r>
              <a:rPr lang="en-US" dirty="0" smtClean="0"/>
              <a:t> </a:t>
            </a:r>
            <a:r>
              <a:rPr lang="en-US" dirty="0" smtClean="0">
                <a:hlinkClick r:id="rId49" action="ppaction://hlinksldjump"/>
              </a:rPr>
              <a:t>40</a:t>
            </a:r>
            <a:r>
              <a:rPr lang="en-US" dirty="0" smtClean="0"/>
              <a:t> </a:t>
            </a:r>
            <a:r>
              <a:rPr lang="en-US" dirty="0" smtClean="0">
                <a:hlinkClick r:id="rId50" action="ppaction://hlinksldjump"/>
              </a:rPr>
              <a:t>41</a:t>
            </a:r>
            <a:r>
              <a:rPr lang="en-US" dirty="0" smtClean="0"/>
              <a:t> </a:t>
            </a:r>
            <a:r>
              <a:rPr lang="en-US" dirty="0" smtClean="0">
                <a:hlinkClick r:id="rId51" action="ppaction://hlinksldjump"/>
              </a:rPr>
              <a:t>42</a:t>
            </a:r>
            <a:r>
              <a:rPr lang="en-US" dirty="0" smtClean="0"/>
              <a:t> </a:t>
            </a:r>
            <a:r>
              <a:rPr lang="en-US" dirty="0" smtClean="0">
                <a:hlinkClick r:id="rId52" action="ppaction://hlinksldjump"/>
              </a:rPr>
              <a:t>43</a:t>
            </a:r>
            <a:r>
              <a:rPr lang="en-US" dirty="0" smtClean="0"/>
              <a:t> </a:t>
            </a:r>
            <a:r>
              <a:rPr lang="en-US" dirty="0" smtClean="0">
                <a:hlinkClick r:id="rId53" action="ppaction://hlinksldjump"/>
              </a:rPr>
              <a:t>44</a:t>
            </a:r>
            <a:r>
              <a:rPr lang="en-US" dirty="0" smtClean="0"/>
              <a:t> </a:t>
            </a:r>
            <a:r>
              <a:rPr lang="en-US" dirty="0" smtClean="0">
                <a:hlinkClick r:id="rId54" action="ppaction://hlinksldjump"/>
              </a:rPr>
              <a:t>45</a:t>
            </a:r>
            <a:r>
              <a:rPr lang="en-US" dirty="0" smtClean="0"/>
              <a:t> </a:t>
            </a:r>
            <a:r>
              <a:rPr lang="en-US" dirty="0" smtClean="0">
                <a:hlinkClick r:id="rId55" action="ppaction://hlinksldjump"/>
              </a:rPr>
              <a:t>46</a:t>
            </a:r>
            <a:r>
              <a:rPr lang="en-US" dirty="0" smtClean="0"/>
              <a:t> </a:t>
            </a:r>
            <a:r>
              <a:rPr lang="en-US" dirty="0" smtClean="0">
                <a:hlinkClick r:id="rId56" action="ppaction://hlinksldjump"/>
              </a:rPr>
              <a:t>47</a:t>
            </a:r>
            <a:r>
              <a:rPr lang="en-US" dirty="0" smtClean="0"/>
              <a:t> </a:t>
            </a:r>
            <a:r>
              <a:rPr lang="en-US" dirty="0" smtClean="0">
                <a:hlinkClick r:id="rId57"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76"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49155" name="Picture 3">
            <a:hlinkClick r:id="rId2" action="ppaction://hlinksldjump"/>
          </p:cNvPr>
          <p:cNvPicPr>
            <a:picLocks noChangeAspect="1" noChangeArrowheads="1"/>
          </p:cNvPicPr>
          <p:nvPr/>
        </p:nvPicPr>
        <p:blipFill>
          <a:blip r:embed="rId3"/>
          <a:srcRect/>
          <a:stretch>
            <a:fillRect/>
          </a:stretch>
        </p:blipFill>
        <p:spPr bwMode="auto">
          <a:xfrm>
            <a:off x="539750" y="2636838"/>
            <a:ext cx="1271588" cy="1295400"/>
          </a:xfrm>
          <a:prstGeom prst="rect">
            <a:avLst/>
          </a:prstGeom>
          <a:noFill/>
          <a:ln w="9525">
            <a:noFill/>
            <a:miter lim="800000"/>
            <a:headEnd/>
            <a:tailEnd/>
          </a:ln>
          <a:effectLst/>
        </p:spPr>
      </p:pic>
      <p:sp>
        <p:nvSpPr>
          <p:cNvPr id="49156" name="AutoShape 4"/>
          <p:cNvSpPr>
            <a:spLocks noChangeArrowheads="1"/>
          </p:cNvSpPr>
          <p:nvPr/>
        </p:nvSpPr>
        <p:spPr bwMode="auto">
          <a:xfrm>
            <a:off x="2843213" y="2349500"/>
            <a:ext cx="5184775" cy="863600"/>
          </a:xfrm>
          <a:prstGeom prst="cloudCallout">
            <a:avLst>
              <a:gd name="adj1" fmla="val -75505"/>
              <a:gd name="adj2" fmla="val -698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Και ξεκινά η αφήγηση του αινίγματος …</a:t>
            </a:r>
          </a:p>
        </p:txBody>
      </p:sp>
      <p:pic>
        <p:nvPicPr>
          <p:cNvPr id="49157" name="Picture 5">
            <a:hlinkClick r:id="rId4" action="ppaction://hlinksldjump"/>
          </p:cNvPr>
          <p:cNvPicPr>
            <a:picLocks noChangeAspect="1" noChangeArrowheads="1"/>
          </p:cNvPicPr>
          <p:nvPr/>
        </p:nvPicPr>
        <p:blipFill>
          <a:blip r:embed="rId5"/>
          <a:srcRect/>
          <a:stretch>
            <a:fillRect/>
          </a:stretch>
        </p:blipFill>
        <p:spPr bwMode="auto">
          <a:xfrm>
            <a:off x="468313" y="1268413"/>
            <a:ext cx="1152525" cy="1152525"/>
          </a:xfrm>
          <a:prstGeom prst="rect">
            <a:avLst/>
          </a:prstGeom>
          <a:noFill/>
          <a:ln w="9525">
            <a:noFill/>
            <a:miter lim="800000"/>
            <a:headEnd/>
            <a:tailEnd/>
          </a:ln>
        </p:spPr>
      </p:pic>
      <p:sp>
        <p:nvSpPr>
          <p:cNvPr id="49158" name="AutoShape 6"/>
          <p:cNvSpPr>
            <a:spLocks noChangeArrowheads="1"/>
          </p:cNvSpPr>
          <p:nvPr/>
        </p:nvSpPr>
        <p:spPr bwMode="auto">
          <a:xfrm>
            <a:off x="2627313" y="1268413"/>
            <a:ext cx="4967287" cy="504825"/>
          </a:xfrm>
          <a:prstGeom prst="wedgeRoundRectCallout">
            <a:avLst>
              <a:gd name="adj1" fmla="val -73516"/>
              <a:gd name="adj2" fmla="val 67183"/>
              <a:gd name="adj3" fmla="val 16667"/>
            </a:avLst>
          </a:prstGeom>
          <a:ln>
            <a:headEnd/>
            <a:tailEnd/>
          </a:ln>
        </p:spPr>
        <p:style>
          <a:lnRef idx="3">
            <a:schemeClr val="lt1"/>
          </a:lnRef>
          <a:fillRef idx="1">
            <a:schemeClr val="dk1"/>
          </a:fillRef>
          <a:effectRef idx="1">
            <a:schemeClr val="dk1"/>
          </a:effectRef>
          <a:fontRef idx="minor">
            <a:schemeClr val="lt1"/>
          </a:fontRef>
        </p:style>
        <p:txBody>
          <a:bodyPr/>
          <a:lstStyle/>
          <a:p>
            <a:r>
              <a:rPr lang="el-GR" sz="1800"/>
              <a:t>Άκου λοιπόν και συ και οι υπόλοιποι. </a:t>
            </a:r>
          </a:p>
        </p:txBody>
      </p:sp>
      <p:pic>
        <p:nvPicPr>
          <p:cNvPr id="49161" name="Picture 9">
            <a:hlinkClick r:id="rId2" action="ppaction://hlinksldjump"/>
          </p:cNvPr>
          <p:cNvPicPr>
            <a:picLocks noChangeAspect="1" noChangeArrowheads="1"/>
          </p:cNvPicPr>
          <p:nvPr/>
        </p:nvPicPr>
        <p:blipFill>
          <a:blip r:embed="rId3"/>
          <a:srcRect/>
          <a:stretch>
            <a:fillRect/>
          </a:stretch>
        </p:blipFill>
        <p:spPr bwMode="auto">
          <a:xfrm>
            <a:off x="539750" y="4149725"/>
            <a:ext cx="1271588" cy="1295400"/>
          </a:xfrm>
          <a:prstGeom prst="rect">
            <a:avLst/>
          </a:prstGeom>
          <a:noFill/>
          <a:ln w="9525">
            <a:noFill/>
            <a:miter lim="800000"/>
            <a:headEnd/>
            <a:tailEnd/>
          </a:ln>
          <a:effectLst/>
        </p:spPr>
      </p:pic>
      <p:sp>
        <p:nvSpPr>
          <p:cNvPr id="49162" name="AutoShape 10"/>
          <p:cNvSpPr>
            <a:spLocks noChangeArrowheads="1"/>
          </p:cNvSpPr>
          <p:nvPr/>
        </p:nvSpPr>
        <p:spPr bwMode="auto">
          <a:xfrm>
            <a:off x="2916238" y="3933825"/>
            <a:ext cx="5184775" cy="863600"/>
          </a:xfrm>
          <a:prstGeom prst="cloudCallout">
            <a:avLst>
              <a:gd name="adj1" fmla="val -77435"/>
              <a:gd name="adj2" fmla="val -661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Το ον βγάζει από το σάκο του ένα δοχείο </a:t>
            </a:r>
          </a:p>
        </p:txBody>
      </p:sp>
      <p:sp>
        <p:nvSpPr>
          <p:cNvPr id="49275"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49277"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9278"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49279"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9280"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49281"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49283"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49284"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49285"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00"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50179" name="Picture 3">
            <a:hlinkClick r:id="rId2" action="ppaction://hlinksldjump"/>
          </p:cNvPr>
          <p:cNvPicPr>
            <a:picLocks noChangeAspect="1" noChangeArrowheads="1"/>
          </p:cNvPicPr>
          <p:nvPr/>
        </p:nvPicPr>
        <p:blipFill>
          <a:blip r:embed="rId3"/>
          <a:srcRect/>
          <a:stretch>
            <a:fillRect/>
          </a:stretch>
        </p:blipFill>
        <p:spPr bwMode="auto">
          <a:xfrm>
            <a:off x="539750" y="2636838"/>
            <a:ext cx="1271588" cy="1295400"/>
          </a:xfrm>
          <a:prstGeom prst="rect">
            <a:avLst/>
          </a:prstGeom>
          <a:noFill/>
          <a:ln w="9525">
            <a:noFill/>
            <a:miter lim="800000"/>
            <a:headEnd/>
            <a:tailEnd/>
          </a:ln>
          <a:effectLst/>
        </p:spPr>
      </p:pic>
      <p:sp>
        <p:nvSpPr>
          <p:cNvPr id="50180" name="AutoShape 4"/>
          <p:cNvSpPr>
            <a:spLocks noChangeArrowheads="1"/>
          </p:cNvSpPr>
          <p:nvPr/>
        </p:nvSpPr>
        <p:spPr bwMode="auto">
          <a:xfrm>
            <a:off x="2627313" y="2349500"/>
            <a:ext cx="5184775" cy="863600"/>
          </a:xfrm>
          <a:prstGeom prst="cloudCallout">
            <a:avLst>
              <a:gd name="adj1" fmla="val -71343"/>
              <a:gd name="adj2" fmla="val -698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Δείχνει με το χέρι του το κλαδί ενός δέντρου </a:t>
            </a:r>
          </a:p>
        </p:txBody>
      </p:sp>
      <p:pic>
        <p:nvPicPr>
          <p:cNvPr id="50181" name="Picture 5">
            <a:hlinkClick r:id="rId4" action="ppaction://hlinksldjump"/>
          </p:cNvPr>
          <p:cNvPicPr>
            <a:picLocks noChangeAspect="1" noChangeArrowheads="1"/>
          </p:cNvPicPr>
          <p:nvPr/>
        </p:nvPicPr>
        <p:blipFill>
          <a:blip r:embed="rId5"/>
          <a:srcRect/>
          <a:stretch>
            <a:fillRect/>
          </a:stretch>
        </p:blipFill>
        <p:spPr bwMode="auto">
          <a:xfrm>
            <a:off x="468313" y="1268413"/>
            <a:ext cx="1152525" cy="1152525"/>
          </a:xfrm>
          <a:prstGeom prst="rect">
            <a:avLst/>
          </a:prstGeom>
          <a:noFill/>
          <a:ln w="9525">
            <a:noFill/>
            <a:miter lim="800000"/>
            <a:headEnd/>
            <a:tailEnd/>
          </a:ln>
        </p:spPr>
      </p:pic>
      <p:sp>
        <p:nvSpPr>
          <p:cNvPr id="50182" name="AutoShape 6"/>
          <p:cNvSpPr>
            <a:spLocks noChangeArrowheads="1"/>
          </p:cNvSpPr>
          <p:nvPr/>
        </p:nvSpPr>
        <p:spPr bwMode="auto">
          <a:xfrm>
            <a:off x="2627313" y="1268413"/>
            <a:ext cx="4967287" cy="936625"/>
          </a:xfrm>
          <a:prstGeom prst="wedgeRoundRectCallout">
            <a:avLst>
              <a:gd name="adj1" fmla="val -69333"/>
              <a:gd name="adj2" fmla="val 38306"/>
              <a:gd name="adj3" fmla="val 16667"/>
            </a:avLst>
          </a:prstGeom>
          <a:ln>
            <a:headEnd/>
            <a:tailEnd/>
          </a:ln>
        </p:spPr>
        <p:style>
          <a:lnRef idx="3">
            <a:schemeClr val="lt1"/>
          </a:lnRef>
          <a:fillRef idx="1">
            <a:schemeClr val="dk1"/>
          </a:fillRef>
          <a:effectRef idx="1">
            <a:schemeClr val="dk1"/>
          </a:effectRef>
          <a:fontRef idx="minor">
            <a:schemeClr val="lt1"/>
          </a:fontRef>
        </p:style>
        <p:txBody>
          <a:bodyPr/>
          <a:lstStyle/>
          <a:p>
            <a:r>
              <a:rPr lang="el-GR" sz="1800"/>
              <a:t>Μέσα σ’αυτό το δοχείο υπάρχει παχύρευστο υγρό που μάζεψα από εκεί πάνω. </a:t>
            </a:r>
          </a:p>
        </p:txBody>
      </p:sp>
      <p:pic>
        <p:nvPicPr>
          <p:cNvPr id="50183" name="Picture 7">
            <a:hlinkClick r:id="rId2" action="ppaction://hlinksldjump"/>
          </p:cNvPr>
          <p:cNvPicPr>
            <a:picLocks noChangeAspect="1" noChangeArrowheads="1"/>
          </p:cNvPicPr>
          <p:nvPr/>
        </p:nvPicPr>
        <p:blipFill>
          <a:blip r:embed="rId3"/>
          <a:srcRect/>
          <a:stretch>
            <a:fillRect/>
          </a:stretch>
        </p:blipFill>
        <p:spPr bwMode="auto">
          <a:xfrm>
            <a:off x="468313" y="5013325"/>
            <a:ext cx="1271587" cy="1295400"/>
          </a:xfrm>
          <a:prstGeom prst="rect">
            <a:avLst/>
          </a:prstGeom>
          <a:noFill/>
          <a:ln w="9525">
            <a:noFill/>
            <a:miter lim="800000"/>
            <a:headEnd/>
            <a:tailEnd/>
          </a:ln>
          <a:effectLst/>
        </p:spPr>
      </p:pic>
      <p:sp>
        <p:nvSpPr>
          <p:cNvPr id="50184" name="AutoShape 8"/>
          <p:cNvSpPr>
            <a:spLocks noChangeArrowheads="1"/>
          </p:cNvSpPr>
          <p:nvPr/>
        </p:nvSpPr>
        <p:spPr bwMode="auto">
          <a:xfrm>
            <a:off x="2771775" y="5229225"/>
            <a:ext cx="5184775" cy="863600"/>
          </a:xfrm>
          <a:prstGeom prst="cloudCallout">
            <a:avLst>
              <a:gd name="adj1" fmla="val -73269"/>
              <a:gd name="adj2" fmla="val -5404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Βέβαια εννοούσε την κυψέλη με το μέλι. </a:t>
            </a:r>
          </a:p>
        </p:txBody>
      </p:sp>
      <p:pic>
        <p:nvPicPr>
          <p:cNvPr id="50185" name="Picture 9">
            <a:hlinkClick r:id="rId4" action="ppaction://hlinksldjump"/>
          </p:cNvPr>
          <p:cNvPicPr>
            <a:picLocks noChangeAspect="1" noChangeArrowheads="1"/>
          </p:cNvPicPr>
          <p:nvPr/>
        </p:nvPicPr>
        <p:blipFill>
          <a:blip r:embed="rId5"/>
          <a:srcRect/>
          <a:stretch>
            <a:fillRect/>
          </a:stretch>
        </p:blipFill>
        <p:spPr bwMode="auto">
          <a:xfrm>
            <a:off x="468313" y="3933825"/>
            <a:ext cx="1152525" cy="1152525"/>
          </a:xfrm>
          <a:prstGeom prst="rect">
            <a:avLst/>
          </a:prstGeom>
          <a:noFill/>
          <a:ln w="9525">
            <a:noFill/>
            <a:miter lim="800000"/>
            <a:headEnd/>
            <a:tailEnd/>
          </a:ln>
        </p:spPr>
      </p:pic>
      <p:sp>
        <p:nvSpPr>
          <p:cNvPr id="50186" name="AutoShape 10"/>
          <p:cNvSpPr>
            <a:spLocks noChangeArrowheads="1"/>
          </p:cNvSpPr>
          <p:nvPr/>
        </p:nvSpPr>
        <p:spPr bwMode="auto">
          <a:xfrm>
            <a:off x="2700338" y="3716338"/>
            <a:ext cx="4967287" cy="936625"/>
          </a:xfrm>
          <a:prstGeom prst="wedgeRoundRectCallout">
            <a:avLst>
              <a:gd name="adj1" fmla="val -74514"/>
              <a:gd name="adj2" fmla="val 57796"/>
              <a:gd name="adj3" fmla="val 16667"/>
            </a:avLst>
          </a:prstGeom>
          <a:ln>
            <a:headEnd/>
            <a:tailEnd/>
          </a:ln>
        </p:spPr>
        <p:style>
          <a:lnRef idx="3">
            <a:schemeClr val="lt1"/>
          </a:lnRef>
          <a:fillRef idx="1">
            <a:schemeClr val="dk1"/>
          </a:fillRef>
          <a:effectRef idx="1">
            <a:schemeClr val="dk1"/>
          </a:effectRef>
          <a:fontRef idx="minor">
            <a:schemeClr val="lt1"/>
          </a:fontRef>
        </p:style>
        <p:txBody>
          <a:bodyPr/>
          <a:lstStyle/>
          <a:p>
            <a:r>
              <a:rPr lang="el-GR" sz="1800" dirty="0"/>
              <a:t>Θέλω  να μου πείτε πως βρέθηκε  αυτό το γλυκό παχύρευστο υγρό σε εκείνον το σάκο πάνω στο δέντρο. </a:t>
            </a:r>
          </a:p>
        </p:txBody>
      </p:sp>
      <p:sp>
        <p:nvSpPr>
          <p:cNvPr id="50299"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0301"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0302"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0303"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0304"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0305"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0307"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0308"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0309"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0" name="TextBox 19"/>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24"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51203" name="Picture 3">
            <a:hlinkClick r:id="rId2" action="ppaction://hlinksldjump"/>
          </p:cNvPr>
          <p:cNvPicPr>
            <a:picLocks noChangeAspect="1" noChangeArrowheads="1"/>
          </p:cNvPicPr>
          <p:nvPr/>
        </p:nvPicPr>
        <p:blipFill>
          <a:blip r:embed="rId3"/>
          <a:srcRect/>
          <a:stretch>
            <a:fillRect/>
          </a:stretch>
        </p:blipFill>
        <p:spPr bwMode="auto">
          <a:xfrm>
            <a:off x="539750" y="2636838"/>
            <a:ext cx="1271588" cy="1295400"/>
          </a:xfrm>
          <a:prstGeom prst="rect">
            <a:avLst/>
          </a:prstGeom>
          <a:noFill/>
          <a:ln w="9525">
            <a:noFill/>
            <a:miter lim="800000"/>
            <a:headEnd/>
            <a:tailEnd/>
          </a:ln>
          <a:effectLst/>
        </p:spPr>
      </p:pic>
      <p:sp>
        <p:nvSpPr>
          <p:cNvPr id="51204" name="AutoShape 4"/>
          <p:cNvSpPr>
            <a:spLocks noChangeArrowheads="1"/>
          </p:cNvSpPr>
          <p:nvPr/>
        </p:nvSpPr>
        <p:spPr bwMode="auto">
          <a:xfrm>
            <a:off x="2843213" y="2492375"/>
            <a:ext cx="5184775" cy="1655763"/>
          </a:xfrm>
          <a:prstGeom prst="cloudCallout">
            <a:avLst>
              <a:gd name="adj1" fmla="val -75505"/>
              <a:gd name="adj2" fmla="val -36194"/>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Είπε και έβγαλε κάτι που έμοιαζε με κλεψύδρα από το σάκο του και το γύρισε ανάποδα</a:t>
            </a:r>
          </a:p>
        </p:txBody>
      </p:sp>
      <p:pic>
        <p:nvPicPr>
          <p:cNvPr id="51205" name="Picture 5">
            <a:hlinkClick r:id="rId4" action="ppaction://hlinksldjump"/>
          </p:cNvPr>
          <p:cNvPicPr>
            <a:picLocks noChangeAspect="1" noChangeArrowheads="1"/>
          </p:cNvPicPr>
          <p:nvPr/>
        </p:nvPicPr>
        <p:blipFill>
          <a:blip r:embed="rId5"/>
          <a:srcRect/>
          <a:stretch>
            <a:fillRect/>
          </a:stretch>
        </p:blipFill>
        <p:spPr bwMode="auto">
          <a:xfrm>
            <a:off x="468313" y="1268413"/>
            <a:ext cx="1152525" cy="1152525"/>
          </a:xfrm>
          <a:prstGeom prst="rect">
            <a:avLst/>
          </a:prstGeom>
          <a:noFill/>
          <a:ln w="9525">
            <a:noFill/>
            <a:miter lim="800000"/>
            <a:headEnd/>
            <a:tailEnd/>
          </a:ln>
        </p:spPr>
      </p:pic>
      <p:sp>
        <p:nvSpPr>
          <p:cNvPr id="51206" name="AutoShape 6"/>
          <p:cNvSpPr>
            <a:spLocks noChangeArrowheads="1"/>
          </p:cNvSpPr>
          <p:nvPr/>
        </p:nvSpPr>
        <p:spPr bwMode="auto">
          <a:xfrm>
            <a:off x="2627313" y="1268413"/>
            <a:ext cx="4967287" cy="720725"/>
          </a:xfrm>
          <a:prstGeom prst="wedgeRoundRectCallout">
            <a:avLst>
              <a:gd name="adj1" fmla="val -69333"/>
              <a:gd name="adj2" fmla="val 64759"/>
              <a:gd name="adj3" fmla="val 16667"/>
            </a:avLst>
          </a:prstGeom>
          <a:ln>
            <a:headEnd/>
            <a:tailEnd/>
          </a:ln>
        </p:spPr>
        <p:style>
          <a:lnRef idx="3">
            <a:schemeClr val="lt1"/>
          </a:lnRef>
          <a:fillRef idx="1">
            <a:schemeClr val="dk1"/>
          </a:fillRef>
          <a:effectRef idx="1">
            <a:schemeClr val="dk1"/>
          </a:effectRef>
          <a:fontRef idx="minor">
            <a:schemeClr val="lt1"/>
          </a:fontRef>
        </p:style>
        <p:txBody>
          <a:bodyPr/>
          <a:lstStyle/>
          <a:p>
            <a:r>
              <a:rPr lang="el-GR" sz="1800"/>
              <a:t>Έχετε μισή ώρα  καιρό για την λύση του αινίγματος. </a:t>
            </a:r>
          </a:p>
        </p:txBody>
      </p:sp>
      <p:pic>
        <p:nvPicPr>
          <p:cNvPr id="51207" name="Picture 7">
            <a:hlinkClick r:id="rId2" action="ppaction://hlinksldjump"/>
          </p:cNvPr>
          <p:cNvPicPr>
            <a:picLocks noChangeAspect="1" noChangeArrowheads="1"/>
          </p:cNvPicPr>
          <p:nvPr/>
        </p:nvPicPr>
        <p:blipFill>
          <a:blip r:embed="rId3"/>
          <a:srcRect/>
          <a:stretch>
            <a:fillRect/>
          </a:stretch>
        </p:blipFill>
        <p:spPr bwMode="auto">
          <a:xfrm>
            <a:off x="539750" y="4365625"/>
            <a:ext cx="1271588" cy="1295400"/>
          </a:xfrm>
          <a:prstGeom prst="rect">
            <a:avLst/>
          </a:prstGeom>
          <a:noFill/>
          <a:ln w="9525">
            <a:noFill/>
            <a:miter lim="800000"/>
            <a:headEnd/>
            <a:tailEnd/>
          </a:ln>
          <a:effectLst/>
        </p:spPr>
      </p:pic>
      <p:sp>
        <p:nvSpPr>
          <p:cNvPr id="51208" name="AutoShape 8"/>
          <p:cNvSpPr>
            <a:spLocks noChangeArrowheads="1"/>
          </p:cNvSpPr>
          <p:nvPr/>
        </p:nvSpPr>
        <p:spPr bwMode="auto">
          <a:xfrm>
            <a:off x="2771775" y="4652963"/>
            <a:ext cx="5184775" cy="647700"/>
          </a:xfrm>
          <a:prstGeom prst="cloudCallout">
            <a:avLst>
              <a:gd name="adj1" fmla="val -71894"/>
              <a:gd name="adj2" fmla="val -8553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Είπε το όν και εξαφανίστηκε </a:t>
            </a:r>
          </a:p>
        </p:txBody>
      </p:sp>
      <p:sp>
        <p:nvSpPr>
          <p:cNvPr id="51323"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1325"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1326"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1327"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1328"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1329"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1331"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1332"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1333"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348"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52227" name="Picture 3">
            <a:hlinkClick r:id="rId2" action="ppaction://hlinksldjump"/>
          </p:cNvPr>
          <p:cNvPicPr>
            <a:picLocks noChangeAspect="1" noChangeArrowheads="1"/>
          </p:cNvPicPr>
          <p:nvPr/>
        </p:nvPicPr>
        <p:blipFill>
          <a:blip r:embed="rId3"/>
          <a:srcRect/>
          <a:stretch>
            <a:fillRect/>
          </a:stretch>
        </p:blipFill>
        <p:spPr bwMode="auto">
          <a:xfrm>
            <a:off x="468313" y="1773238"/>
            <a:ext cx="1271587" cy="1295400"/>
          </a:xfrm>
          <a:prstGeom prst="rect">
            <a:avLst/>
          </a:prstGeom>
          <a:noFill/>
          <a:ln w="9525">
            <a:noFill/>
            <a:miter lim="800000"/>
            <a:headEnd/>
            <a:tailEnd/>
          </a:ln>
          <a:effectLst/>
        </p:spPr>
      </p:pic>
      <p:sp>
        <p:nvSpPr>
          <p:cNvPr id="52228" name="AutoShape 4"/>
          <p:cNvSpPr>
            <a:spLocks noChangeArrowheads="1"/>
          </p:cNvSpPr>
          <p:nvPr/>
        </p:nvSpPr>
        <p:spPr bwMode="auto">
          <a:xfrm>
            <a:off x="2700338" y="1484313"/>
            <a:ext cx="5184775" cy="863600"/>
          </a:xfrm>
          <a:prstGeom prst="cloudCallout">
            <a:avLst>
              <a:gd name="adj1" fmla="val -75505"/>
              <a:gd name="adj2" fmla="val -1268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Οδυσσέας στρέφεται προς το πλήρωμα… </a:t>
            </a:r>
          </a:p>
        </p:txBody>
      </p:sp>
      <p:pic>
        <p:nvPicPr>
          <p:cNvPr id="52231" name="Picture 7">
            <a:hlinkClick r:id="rId4" action="ppaction://hlinksldjump"/>
          </p:cNvPr>
          <p:cNvPicPr>
            <a:picLocks noChangeAspect="1" noChangeArrowheads="1"/>
          </p:cNvPicPr>
          <p:nvPr/>
        </p:nvPicPr>
        <p:blipFill>
          <a:blip r:embed="rId5"/>
          <a:srcRect/>
          <a:stretch>
            <a:fillRect/>
          </a:stretch>
        </p:blipFill>
        <p:spPr bwMode="auto">
          <a:xfrm>
            <a:off x="611188" y="3213100"/>
            <a:ext cx="1216025" cy="1341438"/>
          </a:xfrm>
          <a:prstGeom prst="rect">
            <a:avLst/>
          </a:prstGeom>
          <a:noFill/>
          <a:ln w="9525">
            <a:noFill/>
            <a:miter lim="800000"/>
            <a:headEnd/>
            <a:tailEnd/>
          </a:ln>
          <a:effectLst/>
        </p:spPr>
      </p:pic>
      <p:sp>
        <p:nvSpPr>
          <p:cNvPr id="52232" name="AutoShape 8"/>
          <p:cNvSpPr>
            <a:spLocks noChangeArrowheads="1"/>
          </p:cNvSpPr>
          <p:nvPr/>
        </p:nvSpPr>
        <p:spPr bwMode="auto">
          <a:xfrm>
            <a:off x="2987675" y="2708275"/>
            <a:ext cx="5111750" cy="1223963"/>
          </a:xfrm>
          <a:prstGeom prst="wedgeRoundRectCallout">
            <a:avLst>
              <a:gd name="adj1" fmla="val -73292"/>
              <a:gd name="adj2" fmla="val -1880"/>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χρόνος είναι αρκετός. Θα προσπαθήσουμε να συνεργαστούμε για να βρούμε τη λύση. Θέλω να με βοηθήσετε με τη σκέψη σας. </a:t>
            </a:r>
          </a:p>
        </p:txBody>
      </p:sp>
      <p:pic>
        <p:nvPicPr>
          <p:cNvPr id="52233" name="Picture 9">
            <a:hlinkClick r:id="rId2" action="ppaction://hlinksldjump"/>
          </p:cNvPr>
          <p:cNvPicPr>
            <a:picLocks noChangeAspect="1" noChangeArrowheads="1"/>
          </p:cNvPicPr>
          <p:nvPr/>
        </p:nvPicPr>
        <p:blipFill>
          <a:blip r:embed="rId3"/>
          <a:srcRect/>
          <a:stretch>
            <a:fillRect/>
          </a:stretch>
        </p:blipFill>
        <p:spPr bwMode="auto">
          <a:xfrm>
            <a:off x="539750" y="4652963"/>
            <a:ext cx="1271588" cy="1295400"/>
          </a:xfrm>
          <a:prstGeom prst="rect">
            <a:avLst/>
          </a:prstGeom>
          <a:noFill/>
          <a:ln w="9525">
            <a:noFill/>
            <a:miter lim="800000"/>
            <a:headEnd/>
            <a:tailEnd/>
          </a:ln>
          <a:effectLst/>
        </p:spPr>
      </p:pic>
      <p:sp>
        <p:nvSpPr>
          <p:cNvPr id="52234" name="AutoShape 10"/>
          <p:cNvSpPr>
            <a:spLocks noChangeArrowheads="1"/>
          </p:cNvSpPr>
          <p:nvPr/>
        </p:nvSpPr>
        <p:spPr bwMode="auto">
          <a:xfrm>
            <a:off x="2916238" y="4365625"/>
            <a:ext cx="5184775" cy="863600"/>
          </a:xfrm>
          <a:prstGeom prst="cloudCallout">
            <a:avLst>
              <a:gd name="adj1" fmla="val -78810"/>
              <a:gd name="adj2" fmla="val 128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Το πλήρωμα άρχισε να προβληματίζεται… </a:t>
            </a:r>
          </a:p>
        </p:txBody>
      </p:sp>
      <p:sp>
        <p:nvSpPr>
          <p:cNvPr id="52347"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2349"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2350"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2351"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2352"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2353"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2355"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2356"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2357"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372"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53251" name="AutoShape 3"/>
          <p:cNvSpPr>
            <a:spLocks noChangeArrowheads="1"/>
          </p:cNvSpPr>
          <p:nvPr/>
        </p:nvSpPr>
        <p:spPr bwMode="auto">
          <a:xfrm>
            <a:off x="2700338" y="1773238"/>
            <a:ext cx="4608512" cy="719137"/>
          </a:xfrm>
          <a:prstGeom prst="wedgeRoundRectCallout">
            <a:avLst>
              <a:gd name="adj1" fmla="val -76801"/>
              <a:gd name="adj2" fmla="val 72958"/>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Εγώ νομίζω πως τον σάκο αυτόν τον έφτιαξε το όν και το κρέμασε εκεί πάνω. </a:t>
            </a:r>
          </a:p>
        </p:txBody>
      </p:sp>
      <p:pic>
        <p:nvPicPr>
          <p:cNvPr id="53252" name="Picture 4">
            <a:hlinkClick r:id="rId2" action="ppaction://hlinksldjump"/>
          </p:cNvPr>
          <p:cNvPicPr>
            <a:picLocks noChangeAspect="1" noChangeArrowheads="1"/>
          </p:cNvPicPr>
          <p:nvPr/>
        </p:nvPicPr>
        <p:blipFill>
          <a:blip r:embed="rId3"/>
          <a:srcRect/>
          <a:stretch>
            <a:fillRect/>
          </a:stretch>
        </p:blipFill>
        <p:spPr bwMode="auto">
          <a:xfrm>
            <a:off x="539750" y="3429000"/>
            <a:ext cx="1271588" cy="1295400"/>
          </a:xfrm>
          <a:prstGeom prst="rect">
            <a:avLst/>
          </a:prstGeom>
          <a:noFill/>
          <a:ln w="9525">
            <a:noFill/>
            <a:miter lim="800000"/>
            <a:headEnd/>
            <a:tailEnd/>
          </a:ln>
          <a:effectLst/>
        </p:spPr>
      </p:pic>
      <p:sp>
        <p:nvSpPr>
          <p:cNvPr id="53253" name="AutoShape 5"/>
          <p:cNvSpPr>
            <a:spLocks noChangeArrowheads="1"/>
          </p:cNvSpPr>
          <p:nvPr/>
        </p:nvSpPr>
        <p:spPr bwMode="auto">
          <a:xfrm>
            <a:off x="2700338" y="3213100"/>
            <a:ext cx="4679950" cy="930280"/>
          </a:xfrm>
          <a:prstGeom prst="cloudCallout">
            <a:avLst>
              <a:gd name="adj1" fmla="val -79509"/>
              <a:gd name="adj2" fmla="val -2041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dirty="0" smtClean="0"/>
              <a:t>Είπε η</a:t>
            </a:r>
            <a:r>
              <a:rPr lang="en-US" sz="1800" dirty="0" smtClean="0"/>
              <a:t> Virtual reality</a:t>
            </a:r>
            <a:r>
              <a:rPr lang="el-GR" sz="1800" dirty="0" smtClean="0"/>
              <a:t> </a:t>
            </a:r>
            <a:r>
              <a:rPr lang="el-GR" sz="1800" dirty="0" smtClean="0">
                <a:solidFill>
                  <a:schemeClr val="dk1"/>
                </a:solidFill>
                <a:latin typeface="+mn-lt"/>
              </a:rPr>
              <a:t>και </a:t>
            </a:r>
            <a:r>
              <a:rPr lang="el-GR" sz="1800" dirty="0">
                <a:solidFill>
                  <a:schemeClr val="dk1"/>
                </a:solidFill>
                <a:latin typeface="+mn-lt"/>
              </a:rPr>
              <a:t>έδειξε την κυψέλη </a:t>
            </a:r>
          </a:p>
        </p:txBody>
      </p:sp>
      <p:pic>
        <p:nvPicPr>
          <p:cNvPr id="53255" name="Picture 7">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539750" y="1773238"/>
            <a:ext cx="1200150" cy="1019175"/>
          </a:xfrm>
          <a:prstGeom prst="rect">
            <a:avLst/>
          </a:prstGeom>
          <a:noFill/>
          <a:ln w="9525">
            <a:noFill/>
            <a:miter lim="800000"/>
            <a:headEnd/>
            <a:tailEnd/>
          </a:ln>
        </p:spPr>
      </p:pic>
      <p:pic>
        <p:nvPicPr>
          <p:cNvPr id="53257" name="Picture 9">
            <a:hlinkClick r:id="rId2" action="ppaction://hlinksldjump"/>
          </p:cNvPr>
          <p:cNvPicPr>
            <a:picLocks noChangeAspect="1" noChangeArrowheads="1"/>
          </p:cNvPicPr>
          <p:nvPr/>
        </p:nvPicPr>
        <p:blipFill>
          <a:blip r:embed="rId3"/>
          <a:srcRect/>
          <a:stretch>
            <a:fillRect/>
          </a:stretch>
        </p:blipFill>
        <p:spPr bwMode="auto">
          <a:xfrm>
            <a:off x="611188" y="4797425"/>
            <a:ext cx="1271587" cy="1295400"/>
          </a:xfrm>
          <a:prstGeom prst="rect">
            <a:avLst/>
          </a:prstGeom>
          <a:noFill/>
          <a:ln w="9525">
            <a:noFill/>
            <a:miter lim="800000"/>
            <a:headEnd/>
            <a:tailEnd/>
          </a:ln>
          <a:effectLst/>
        </p:spPr>
      </p:pic>
      <p:sp>
        <p:nvSpPr>
          <p:cNvPr id="53258" name="AutoShape 10"/>
          <p:cNvSpPr>
            <a:spLocks noChangeArrowheads="1"/>
          </p:cNvSpPr>
          <p:nvPr/>
        </p:nvSpPr>
        <p:spPr bwMode="auto">
          <a:xfrm>
            <a:off x="2987675" y="4724400"/>
            <a:ext cx="4103688" cy="649288"/>
          </a:xfrm>
          <a:prstGeom prst="cloudCallout">
            <a:avLst>
              <a:gd name="adj1" fmla="val -85046"/>
              <a:gd name="adj2" fmla="val -15282"/>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Επεμβαίνει ο Γιώργος </a:t>
            </a:r>
          </a:p>
        </p:txBody>
      </p:sp>
      <p:sp>
        <p:nvSpPr>
          <p:cNvPr id="53371"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3373"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3374"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3375"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3376"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3377"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3379"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3380"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3381"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96"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54275" name="AutoShape 3"/>
          <p:cNvSpPr>
            <a:spLocks noChangeArrowheads="1"/>
          </p:cNvSpPr>
          <p:nvPr/>
        </p:nvSpPr>
        <p:spPr bwMode="auto">
          <a:xfrm>
            <a:off x="2916238" y="2492375"/>
            <a:ext cx="4608512" cy="719138"/>
          </a:xfrm>
          <a:prstGeom prst="wedgeRoundRectCallout">
            <a:avLst>
              <a:gd name="adj1" fmla="val -80898"/>
              <a:gd name="adj2" fmla="val 51986"/>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Τι λες καλέ, ένα τόσο όμορφο πράγμα το έφτιαξε αυτό το αποκρουστικό όν; </a:t>
            </a:r>
          </a:p>
        </p:txBody>
      </p:sp>
      <p:pic>
        <p:nvPicPr>
          <p:cNvPr id="54276" name="Picture 4">
            <a:hlinkClick r:id="rId2" action="ppaction://hlinksldjump"/>
          </p:cNvPr>
          <p:cNvPicPr>
            <a:picLocks noChangeAspect="1" noChangeArrowheads="1"/>
          </p:cNvPicPr>
          <p:nvPr/>
        </p:nvPicPr>
        <p:blipFill>
          <a:blip r:embed="rId3"/>
          <a:srcRect/>
          <a:stretch>
            <a:fillRect/>
          </a:stretch>
        </p:blipFill>
        <p:spPr bwMode="auto">
          <a:xfrm>
            <a:off x="395288" y="1052513"/>
            <a:ext cx="1271587" cy="1295400"/>
          </a:xfrm>
          <a:prstGeom prst="rect">
            <a:avLst/>
          </a:prstGeom>
          <a:noFill/>
          <a:ln w="9525">
            <a:noFill/>
            <a:miter lim="800000"/>
            <a:headEnd/>
            <a:tailEnd/>
          </a:ln>
          <a:effectLst/>
        </p:spPr>
      </p:pic>
      <p:sp>
        <p:nvSpPr>
          <p:cNvPr id="54277" name="AutoShape 5"/>
          <p:cNvSpPr>
            <a:spLocks noChangeArrowheads="1"/>
          </p:cNvSpPr>
          <p:nvPr/>
        </p:nvSpPr>
        <p:spPr bwMode="auto">
          <a:xfrm>
            <a:off x="2843213" y="1125538"/>
            <a:ext cx="5616575" cy="935037"/>
          </a:xfrm>
          <a:prstGeom prst="cloudCallout">
            <a:avLst>
              <a:gd name="adj1" fmla="val -71537"/>
              <a:gd name="adj2" fmla="val -26231"/>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Γιώργος σε ακατέργαστο ύφος παρορμητικό θα έλεγε κάποιος… </a:t>
            </a:r>
          </a:p>
        </p:txBody>
      </p:sp>
      <p:pic>
        <p:nvPicPr>
          <p:cNvPr id="54278" name="Picture 6">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468313" y="5084763"/>
            <a:ext cx="1200150" cy="1019175"/>
          </a:xfrm>
          <a:prstGeom prst="rect">
            <a:avLst/>
          </a:prstGeom>
          <a:noFill/>
          <a:ln w="9525">
            <a:noFill/>
            <a:miter lim="800000"/>
            <a:headEnd/>
            <a:tailEnd/>
          </a:ln>
        </p:spPr>
      </p:pic>
      <p:pic>
        <p:nvPicPr>
          <p:cNvPr id="54279" name="Picture 7">
            <a:hlinkClick r:id="rId2" action="ppaction://hlinksldjump"/>
          </p:cNvPr>
          <p:cNvPicPr>
            <a:picLocks noChangeAspect="1" noChangeArrowheads="1"/>
          </p:cNvPicPr>
          <p:nvPr/>
        </p:nvPicPr>
        <p:blipFill>
          <a:blip r:embed="rId3"/>
          <a:srcRect/>
          <a:stretch>
            <a:fillRect/>
          </a:stretch>
        </p:blipFill>
        <p:spPr bwMode="auto">
          <a:xfrm>
            <a:off x="395288" y="3500438"/>
            <a:ext cx="1271587" cy="1295400"/>
          </a:xfrm>
          <a:prstGeom prst="rect">
            <a:avLst/>
          </a:prstGeom>
          <a:noFill/>
          <a:ln w="9525">
            <a:noFill/>
            <a:miter lim="800000"/>
            <a:headEnd/>
            <a:tailEnd/>
          </a:ln>
          <a:effectLst/>
        </p:spPr>
      </p:pic>
      <p:sp>
        <p:nvSpPr>
          <p:cNvPr id="54280" name="AutoShape 8"/>
          <p:cNvSpPr>
            <a:spLocks noChangeArrowheads="1"/>
          </p:cNvSpPr>
          <p:nvPr/>
        </p:nvSpPr>
        <p:spPr bwMode="auto">
          <a:xfrm>
            <a:off x="2771775" y="3573463"/>
            <a:ext cx="5616575" cy="935037"/>
          </a:xfrm>
          <a:prstGeom prst="cloudCallout">
            <a:avLst>
              <a:gd name="adj1" fmla="val -70745"/>
              <a:gd name="adj2" fmla="val -823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Εμφανώς νευριασμένη η </a:t>
            </a:r>
            <a:r>
              <a:rPr lang="en-US" sz="1800">
                <a:solidFill>
                  <a:schemeClr val="dk1"/>
                </a:solidFill>
                <a:latin typeface="+mn-lt"/>
              </a:rPr>
              <a:t>Virtual reality</a:t>
            </a:r>
            <a:r>
              <a:rPr lang="el-GR" sz="1800">
                <a:solidFill>
                  <a:schemeClr val="dk1"/>
                </a:solidFill>
                <a:latin typeface="+mn-lt"/>
              </a:rPr>
              <a:t> απαντά …</a:t>
            </a:r>
          </a:p>
        </p:txBody>
      </p:sp>
      <p:pic>
        <p:nvPicPr>
          <p:cNvPr id="54281" name="Picture 9">
            <a:hlinkClick r:id="rId6" action="ppaction://hlinksldjump"/>
          </p:cNvPr>
          <p:cNvPicPr>
            <a:picLocks noChangeAspect="1" noChangeArrowheads="1"/>
          </p:cNvPicPr>
          <p:nvPr/>
        </p:nvPicPr>
        <p:blipFill>
          <a:blip r:embed="rId7">
            <a:clrChange>
              <a:clrFrom>
                <a:srgbClr val="000000"/>
              </a:clrFrom>
              <a:clrTo>
                <a:srgbClr val="000000">
                  <a:alpha val="0"/>
                </a:srgbClr>
              </a:clrTo>
            </a:clrChange>
          </a:blip>
          <a:srcRect/>
          <a:stretch>
            <a:fillRect/>
          </a:stretch>
        </p:blipFill>
        <p:spPr bwMode="auto">
          <a:xfrm>
            <a:off x="468313" y="2420938"/>
            <a:ext cx="1066800" cy="1079500"/>
          </a:xfrm>
          <a:prstGeom prst="rect">
            <a:avLst/>
          </a:prstGeom>
          <a:noFill/>
          <a:ln w="9525">
            <a:noFill/>
            <a:miter lim="800000"/>
            <a:headEnd/>
            <a:tailEnd/>
          </a:ln>
        </p:spPr>
      </p:pic>
      <p:sp>
        <p:nvSpPr>
          <p:cNvPr id="54282" name="AutoShape 10"/>
          <p:cNvSpPr>
            <a:spLocks noChangeArrowheads="1"/>
          </p:cNvSpPr>
          <p:nvPr/>
        </p:nvSpPr>
        <p:spPr bwMode="auto">
          <a:xfrm>
            <a:off x="3059113" y="5300663"/>
            <a:ext cx="4608512" cy="431800"/>
          </a:xfrm>
          <a:prstGeom prst="wedgeRoundRectCallout">
            <a:avLst>
              <a:gd name="adj1" fmla="val -84240"/>
              <a:gd name="adj2" fmla="val 62836"/>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Σε παρακαλώ πως μου μιλάς έτσι; </a:t>
            </a:r>
          </a:p>
        </p:txBody>
      </p:sp>
      <p:sp>
        <p:nvSpPr>
          <p:cNvPr id="54395"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4397"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4398" name="AutoShape 126">
            <a:hlinkClick r:id="rId8"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4399"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4400"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4401"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4403"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4404"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4405" name="Picture 133"/>
          <p:cNvPicPr>
            <a:picLocks noChangeAspect="1" noChangeArrowheads="1"/>
          </p:cNvPicPr>
          <p:nvPr/>
        </p:nvPicPr>
        <p:blipFill>
          <a:blip r:embed="rId9">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0" name="TextBox 19"/>
          <p:cNvSpPr txBox="1"/>
          <p:nvPr/>
        </p:nvSpPr>
        <p:spPr>
          <a:xfrm>
            <a:off x="0" y="6572272"/>
            <a:ext cx="9144000" cy="307777"/>
          </a:xfrm>
          <a:prstGeom prst="rect">
            <a:avLst/>
          </a:prstGeom>
          <a:noFill/>
        </p:spPr>
        <p:txBody>
          <a:bodyPr wrap="square" rtlCol="0">
            <a:spAutoFit/>
          </a:bodyPr>
          <a:lstStyle/>
          <a:p>
            <a:r>
              <a:rPr lang="en-US" dirty="0" smtClean="0">
                <a:hlinkClick r:id="rId10" action="ppaction://hlinksldjump"/>
              </a:rPr>
              <a:t>1</a:t>
            </a:r>
            <a:r>
              <a:rPr lang="en-US" b="1" i="1" dirty="0" smtClean="0">
                <a:effectLst>
                  <a:outerShdw blurRad="38100" dist="38100" dir="2700000" algn="tl">
                    <a:srgbClr val="000000">
                      <a:alpha val="43137"/>
                    </a:srgbClr>
                  </a:outerShdw>
                </a:effectLst>
              </a:rPr>
              <a:t> </a:t>
            </a:r>
            <a:r>
              <a:rPr lang="en-US" dirty="0" smtClean="0">
                <a:hlinkClick r:id="rId11" action="ppaction://hlinksldjump"/>
              </a:rPr>
              <a:t>2</a:t>
            </a:r>
            <a:r>
              <a:rPr lang="en-US" dirty="0" smtClean="0"/>
              <a:t> </a:t>
            </a:r>
            <a:r>
              <a:rPr lang="en-US" dirty="0" smtClean="0">
                <a:hlinkClick r:id="rId12" action="ppaction://hlinksldjump"/>
              </a:rPr>
              <a:t>3</a:t>
            </a:r>
            <a:r>
              <a:rPr lang="en-US" dirty="0" smtClean="0"/>
              <a:t> </a:t>
            </a:r>
            <a:r>
              <a:rPr lang="en-US" dirty="0" smtClean="0">
                <a:hlinkClick r:id="rId13" action="ppaction://hlinksldjump"/>
              </a:rPr>
              <a:t>4</a:t>
            </a:r>
            <a:r>
              <a:rPr lang="en-US" dirty="0" smtClean="0"/>
              <a:t> </a:t>
            </a:r>
            <a:r>
              <a:rPr lang="en-US" dirty="0" smtClean="0">
                <a:hlinkClick r:id="rId14" action="ppaction://hlinksldjump"/>
              </a:rPr>
              <a:t>5</a:t>
            </a:r>
            <a:r>
              <a:rPr lang="en-US" dirty="0" smtClean="0"/>
              <a:t> </a:t>
            </a:r>
            <a:r>
              <a:rPr lang="en-US" dirty="0" smtClean="0">
                <a:hlinkClick r:id="rId15" action="ppaction://hlinksldjump"/>
              </a:rPr>
              <a:t>6</a:t>
            </a:r>
            <a:r>
              <a:rPr lang="en-US" dirty="0" smtClean="0"/>
              <a:t> </a:t>
            </a:r>
            <a:r>
              <a:rPr lang="en-US" dirty="0" smtClean="0">
                <a:hlinkClick r:id="rId16" action="ppaction://hlinksldjump"/>
              </a:rPr>
              <a:t>7</a:t>
            </a:r>
            <a:r>
              <a:rPr lang="en-US" dirty="0" smtClean="0"/>
              <a:t> </a:t>
            </a:r>
            <a:r>
              <a:rPr lang="en-US" dirty="0" smtClean="0">
                <a:hlinkClick r:id="rId17" action="ppaction://hlinksldjump"/>
              </a:rPr>
              <a:t>8</a:t>
            </a:r>
            <a:r>
              <a:rPr lang="en-US" dirty="0" smtClean="0"/>
              <a:t> </a:t>
            </a:r>
            <a:r>
              <a:rPr lang="en-US" dirty="0" smtClean="0">
                <a:hlinkClick r:id="rId18" action="ppaction://hlinksldjump"/>
              </a:rPr>
              <a:t>9</a:t>
            </a:r>
            <a:r>
              <a:rPr lang="en-US" dirty="0" smtClean="0"/>
              <a:t> </a:t>
            </a:r>
            <a:r>
              <a:rPr lang="en-US" dirty="0" smtClean="0">
                <a:hlinkClick r:id="rId19" action="ppaction://hlinksldjump"/>
              </a:rPr>
              <a:t>10</a:t>
            </a:r>
            <a:r>
              <a:rPr lang="en-US" dirty="0" smtClean="0"/>
              <a:t> </a:t>
            </a:r>
            <a:r>
              <a:rPr lang="en-US" dirty="0" smtClean="0">
                <a:hlinkClick r:id="rId20" action="ppaction://hlinksldjump"/>
              </a:rPr>
              <a:t>11</a:t>
            </a:r>
            <a:r>
              <a:rPr lang="en-US" dirty="0" smtClean="0"/>
              <a:t> </a:t>
            </a:r>
            <a:r>
              <a:rPr lang="en-US" dirty="0" smtClean="0">
                <a:hlinkClick r:id="rId21" action="ppaction://hlinksldjump"/>
              </a:rPr>
              <a:t>12</a:t>
            </a:r>
            <a:r>
              <a:rPr lang="en-US" dirty="0" smtClean="0"/>
              <a:t> </a:t>
            </a:r>
            <a:r>
              <a:rPr lang="en-US" dirty="0" smtClean="0">
                <a:hlinkClick r:id="rId22" action="ppaction://hlinksldjump"/>
              </a:rPr>
              <a:t>13</a:t>
            </a:r>
            <a:r>
              <a:rPr lang="en-US" dirty="0" smtClean="0"/>
              <a:t> </a:t>
            </a:r>
            <a:r>
              <a:rPr lang="en-US" dirty="0" smtClean="0">
                <a:hlinkClick r:id="rId23" action="ppaction://hlinksldjump"/>
              </a:rPr>
              <a:t>14</a:t>
            </a:r>
            <a:r>
              <a:rPr lang="en-US" dirty="0" smtClean="0"/>
              <a:t> </a:t>
            </a:r>
            <a:r>
              <a:rPr lang="en-US" dirty="0" smtClean="0">
                <a:hlinkClick r:id="rId24" action="ppaction://hlinksldjump"/>
              </a:rPr>
              <a:t>15</a:t>
            </a:r>
            <a:r>
              <a:rPr lang="en-US" dirty="0" smtClean="0"/>
              <a:t> </a:t>
            </a:r>
            <a:r>
              <a:rPr lang="en-US" dirty="0" smtClean="0">
                <a:hlinkClick r:id="rId25" action="ppaction://hlinksldjump"/>
              </a:rPr>
              <a:t>16</a:t>
            </a:r>
            <a:r>
              <a:rPr lang="en-US" dirty="0" smtClean="0"/>
              <a:t> </a:t>
            </a:r>
            <a:r>
              <a:rPr lang="en-US" dirty="0" smtClean="0">
                <a:hlinkClick r:id="rId26" action="ppaction://hlinksldjump"/>
              </a:rPr>
              <a:t>17</a:t>
            </a:r>
            <a:r>
              <a:rPr lang="en-US" dirty="0" smtClean="0"/>
              <a:t> </a:t>
            </a:r>
            <a:r>
              <a:rPr lang="en-US" dirty="0" smtClean="0">
                <a:hlinkClick r:id="rId27" action="ppaction://hlinksldjump"/>
              </a:rPr>
              <a:t>18</a:t>
            </a:r>
            <a:r>
              <a:rPr lang="en-US" dirty="0" smtClean="0"/>
              <a:t> </a:t>
            </a:r>
            <a:r>
              <a:rPr lang="en-US" dirty="0" smtClean="0">
                <a:hlinkClick r:id="rId28" action="ppaction://hlinksldjump"/>
              </a:rPr>
              <a:t>19</a:t>
            </a:r>
            <a:r>
              <a:rPr lang="en-US" dirty="0" smtClean="0"/>
              <a:t> </a:t>
            </a:r>
            <a:r>
              <a:rPr lang="en-US" dirty="0" smtClean="0">
                <a:hlinkClick r:id="rId29" action="ppaction://hlinksldjump"/>
              </a:rPr>
              <a:t>20</a:t>
            </a:r>
            <a:r>
              <a:rPr lang="en-US" dirty="0" smtClean="0"/>
              <a:t> </a:t>
            </a:r>
            <a:r>
              <a:rPr lang="en-US" dirty="0" smtClean="0">
                <a:hlinkClick r:id="rId30" action="ppaction://hlinksldjump"/>
              </a:rPr>
              <a:t>21</a:t>
            </a:r>
            <a:r>
              <a:rPr lang="en-US" dirty="0" smtClean="0"/>
              <a:t> </a:t>
            </a:r>
            <a:r>
              <a:rPr lang="en-US" dirty="0" smtClean="0">
                <a:hlinkClick r:id="rId31" action="ppaction://hlinksldjump"/>
              </a:rPr>
              <a:t>22</a:t>
            </a:r>
            <a:r>
              <a:rPr lang="en-US" dirty="0" smtClean="0"/>
              <a:t> </a:t>
            </a:r>
            <a:r>
              <a:rPr lang="en-US" dirty="0" smtClean="0">
                <a:hlinkClick r:id="rId32" action="ppaction://hlinksldjump"/>
              </a:rPr>
              <a:t>23</a:t>
            </a:r>
            <a:r>
              <a:rPr lang="en-US" dirty="0" smtClean="0"/>
              <a:t> </a:t>
            </a:r>
            <a:r>
              <a:rPr lang="en-US" dirty="0" smtClean="0">
                <a:hlinkClick r:id="rId33" action="ppaction://hlinksldjump"/>
              </a:rPr>
              <a:t>24</a:t>
            </a:r>
            <a:r>
              <a:rPr lang="en-US" dirty="0" smtClean="0"/>
              <a:t> </a:t>
            </a:r>
            <a:r>
              <a:rPr lang="en-US" dirty="0" smtClean="0">
                <a:hlinkClick r:id="rId34" action="ppaction://hlinksldjump"/>
              </a:rPr>
              <a:t>25</a:t>
            </a:r>
            <a:r>
              <a:rPr lang="en-US" dirty="0" smtClean="0"/>
              <a:t> </a:t>
            </a:r>
            <a:r>
              <a:rPr lang="en-US" dirty="0" smtClean="0">
                <a:hlinkClick r:id="rId35" action="ppaction://hlinksldjump"/>
              </a:rPr>
              <a:t>26</a:t>
            </a:r>
            <a:r>
              <a:rPr lang="en-US" dirty="0" smtClean="0"/>
              <a:t> </a:t>
            </a:r>
            <a:r>
              <a:rPr lang="en-US" dirty="0" smtClean="0">
                <a:hlinkClick r:id="rId36" action="ppaction://hlinksldjump"/>
              </a:rPr>
              <a:t>27</a:t>
            </a:r>
            <a:r>
              <a:rPr lang="en-US" dirty="0" smtClean="0"/>
              <a:t> </a:t>
            </a:r>
            <a:r>
              <a:rPr lang="en-US" dirty="0" smtClean="0">
                <a:hlinkClick r:id="rId37" action="ppaction://hlinksldjump"/>
              </a:rPr>
              <a:t>28</a:t>
            </a:r>
            <a:r>
              <a:rPr lang="en-US" dirty="0" smtClean="0"/>
              <a:t> </a:t>
            </a:r>
            <a:r>
              <a:rPr lang="en-US" dirty="0" smtClean="0">
                <a:hlinkClick r:id="rId38" action="ppaction://hlinksldjump"/>
              </a:rPr>
              <a:t>29</a:t>
            </a:r>
            <a:r>
              <a:rPr lang="en-US" dirty="0" smtClean="0"/>
              <a:t> </a:t>
            </a:r>
            <a:r>
              <a:rPr lang="en-US" dirty="0" smtClean="0">
                <a:hlinkClick r:id="rId39" action="ppaction://hlinksldjump"/>
              </a:rPr>
              <a:t>30</a:t>
            </a:r>
            <a:r>
              <a:rPr lang="en-US" dirty="0" smtClean="0"/>
              <a:t> </a:t>
            </a:r>
            <a:r>
              <a:rPr lang="en-US" dirty="0" smtClean="0">
                <a:hlinkClick r:id="rId40" action="ppaction://hlinksldjump"/>
              </a:rPr>
              <a:t>31</a:t>
            </a:r>
            <a:r>
              <a:rPr lang="en-US" dirty="0" smtClean="0"/>
              <a:t> </a:t>
            </a:r>
            <a:r>
              <a:rPr lang="en-US" dirty="0" smtClean="0">
                <a:hlinkClick r:id="rId41" action="ppaction://hlinksldjump"/>
              </a:rPr>
              <a:t>32</a:t>
            </a:r>
            <a:r>
              <a:rPr lang="en-US" dirty="0" smtClean="0"/>
              <a:t> </a:t>
            </a:r>
            <a:r>
              <a:rPr lang="en-US" dirty="0" smtClean="0">
                <a:hlinkClick r:id="rId42" action="ppaction://hlinksldjump"/>
              </a:rPr>
              <a:t>33</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3" action="ppaction://hlinksldjump"/>
              </a:rPr>
              <a:t>34</a:t>
            </a:r>
            <a:r>
              <a:rPr lang="en-US" dirty="0" smtClean="0"/>
              <a:t> </a:t>
            </a:r>
            <a:r>
              <a:rPr lang="en-US" dirty="0" smtClean="0">
                <a:hlinkClick r:id="rId44" action="ppaction://hlinksldjump"/>
              </a:rPr>
              <a:t>35</a:t>
            </a:r>
            <a:r>
              <a:rPr lang="en-US" dirty="0" smtClean="0"/>
              <a:t> </a:t>
            </a:r>
            <a:r>
              <a:rPr lang="en-US" dirty="0" smtClean="0">
                <a:hlinkClick r:id="rId45" action="ppaction://hlinksldjump"/>
              </a:rPr>
              <a:t>36</a:t>
            </a:r>
            <a:r>
              <a:rPr lang="en-US" dirty="0" smtClean="0"/>
              <a:t> </a:t>
            </a:r>
            <a:r>
              <a:rPr lang="en-US" dirty="0" smtClean="0">
                <a:hlinkClick r:id="rId46" action="ppaction://hlinksldjump"/>
              </a:rPr>
              <a:t>37</a:t>
            </a:r>
            <a:r>
              <a:rPr lang="en-US" dirty="0" smtClean="0"/>
              <a:t> </a:t>
            </a:r>
            <a:r>
              <a:rPr lang="en-US" dirty="0" smtClean="0">
                <a:hlinkClick r:id="rId47" action="ppaction://hlinksldjump"/>
              </a:rPr>
              <a:t>38</a:t>
            </a:r>
            <a:r>
              <a:rPr lang="en-US" dirty="0" smtClean="0"/>
              <a:t> </a:t>
            </a:r>
            <a:r>
              <a:rPr lang="en-US" dirty="0" smtClean="0">
                <a:hlinkClick r:id="rId48" action="ppaction://hlinksldjump"/>
              </a:rPr>
              <a:t>39</a:t>
            </a:r>
            <a:r>
              <a:rPr lang="en-US" dirty="0" smtClean="0"/>
              <a:t> </a:t>
            </a:r>
            <a:r>
              <a:rPr lang="en-US" dirty="0" smtClean="0">
                <a:hlinkClick r:id="rId49" action="ppaction://hlinksldjump"/>
              </a:rPr>
              <a:t>40</a:t>
            </a:r>
            <a:r>
              <a:rPr lang="en-US" dirty="0" smtClean="0"/>
              <a:t> </a:t>
            </a:r>
            <a:r>
              <a:rPr lang="en-US" dirty="0" smtClean="0">
                <a:hlinkClick r:id="rId50" action="ppaction://hlinksldjump"/>
              </a:rPr>
              <a:t>41</a:t>
            </a:r>
            <a:r>
              <a:rPr lang="en-US" dirty="0" smtClean="0"/>
              <a:t> </a:t>
            </a:r>
            <a:r>
              <a:rPr lang="en-US" dirty="0" smtClean="0">
                <a:hlinkClick r:id="rId51" action="ppaction://hlinksldjump"/>
              </a:rPr>
              <a:t>42</a:t>
            </a:r>
            <a:r>
              <a:rPr lang="en-US" dirty="0" smtClean="0"/>
              <a:t> </a:t>
            </a:r>
            <a:r>
              <a:rPr lang="en-US" dirty="0" smtClean="0">
                <a:hlinkClick r:id="rId52" action="ppaction://hlinksldjump"/>
              </a:rPr>
              <a:t>43</a:t>
            </a:r>
            <a:r>
              <a:rPr lang="en-US" dirty="0" smtClean="0"/>
              <a:t> </a:t>
            </a:r>
            <a:r>
              <a:rPr lang="en-US" dirty="0" smtClean="0">
                <a:hlinkClick r:id="rId53" action="ppaction://hlinksldjump"/>
              </a:rPr>
              <a:t>44</a:t>
            </a:r>
            <a:r>
              <a:rPr lang="en-US" dirty="0" smtClean="0"/>
              <a:t> </a:t>
            </a:r>
            <a:r>
              <a:rPr lang="en-US" dirty="0" smtClean="0">
                <a:hlinkClick r:id="rId54" action="ppaction://hlinksldjump"/>
              </a:rPr>
              <a:t>45</a:t>
            </a:r>
            <a:r>
              <a:rPr lang="en-US" dirty="0" smtClean="0"/>
              <a:t> </a:t>
            </a:r>
            <a:r>
              <a:rPr lang="en-US" dirty="0" smtClean="0">
                <a:hlinkClick r:id="rId55" action="ppaction://hlinksldjump"/>
              </a:rPr>
              <a:t>46</a:t>
            </a:r>
            <a:r>
              <a:rPr lang="en-US" dirty="0" smtClean="0"/>
              <a:t> </a:t>
            </a:r>
            <a:r>
              <a:rPr lang="en-US" dirty="0" smtClean="0">
                <a:hlinkClick r:id="rId56" action="ppaction://hlinksldjump"/>
              </a:rPr>
              <a:t>47</a:t>
            </a:r>
            <a:r>
              <a:rPr lang="en-US" dirty="0" smtClean="0"/>
              <a:t> </a:t>
            </a:r>
            <a:r>
              <a:rPr lang="en-US" dirty="0" smtClean="0">
                <a:hlinkClick r:id="rId57"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418"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55299" name="Picture 3">
            <a:hlinkClick r:id="rId2" action="ppaction://hlinksldjump"/>
          </p:cNvPr>
          <p:cNvPicPr>
            <a:picLocks noChangeAspect="1" noChangeArrowheads="1"/>
          </p:cNvPicPr>
          <p:nvPr/>
        </p:nvPicPr>
        <p:blipFill>
          <a:blip r:embed="rId3"/>
          <a:srcRect/>
          <a:stretch>
            <a:fillRect/>
          </a:stretch>
        </p:blipFill>
        <p:spPr bwMode="auto">
          <a:xfrm>
            <a:off x="468313" y="1773238"/>
            <a:ext cx="1271587" cy="1295400"/>
          </a:xfrm>
          <a:prstGeom prst="rect">
            <a:avLst/>
          </a:prstGeom>
          <a:noFill/>
          <a:ln w="9525">
            <a:noFill/>
            <a:miter lim="800000"/>
            <a:headEnd/>
            <a:tailEnd/>
          </a:ln>
          <a:effectLst/>
        </p:spPr>
      </p:pic>
      <p:sp>
        <p:nvSpPr>
          <p:cNvPr id="55300" name="AutoShape 4"/>
          <p:cNvSpPr>
            <a:spLocks noChangeArrowheads="1"/>
          </p:cNvSpPr>
          <p:nvPr/>
        </p:nvSpPr>
        <p:spPr bwMode="auto">
          <a:xfrm>
            <a:off x="2771775" y="1412875"/>
            <a:ext cx="5976938" cy="863600"/>
          </a:xfrm>
          <a:prstGeom prst="cloudCallout">
            <a:avLst>
              <a:gd name="adj1" fmla="val -73319"/>
              <a:gd name="adj2" fmla="val -4412"/>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καπετάνιος σαν πυροσβέστης …. προς </a:t>
            </a:r>
            <a:r>
              <a:rPr lang="en-US" sz="1800">
                <a:solidFill>
                  <a:schemeClr val="dk1"/>
                </a:solidFill>
                <a:latin typeface="+mn-lt"/>
              </a:rPr>
              <a:t>Virtual reality</a:t>
            </a:r>
            <a:r>
              <a:rPr lang="el-GR" sz="1800">
                <a:solidFill>
                  <a:schemeClr val="dk1"/>
                </a:solidFill>
                <a:latin typeface="+mn-lt"/>
              </a:rPr>
              <a:t> και Γιώργο  </a:t>
            </a:r>
          </a:p>
        </p:txBody>
      </p:sp>
      <p:pic>
        <p:nvPicPr>
          <p:cNvPr id="55301" name="Picture 5">
            <a:hlinkClick r:id="rId4" action="ppaction://hlinksldjump"/>
          </p:cNvPr>
          <p:cNvPicPr>
            <a:picLocks noChangeAspect="1" noChangeArrowheads="1"/>
          </p:cNvPicPr>
          <p:nvPr/>
        </p:nvPicPr>
        <p:blipFill>
          <a:blip r:embed="rId5"/>
          <a:srcRect/>
          <a:stretch>
            <a:fillRect/>
          </a:stretch>
        </p:blipFill>
        <p:spPr bwMode="auto">
          <a:xfrm>
            <a:off x="611188" y="3213100"/>
            <a:ext cx="1216025" cy="1341438"/>
          </a:xfrm>
          <a:prstGeom prst="rect">
            <a:avLst/>
          </a:prstGeom>
          <a:noFill/>
          <a:ln w="9525">
            <a:noFill/>
            <a:miter lim="800000"/>
            <a:headEnd/>
            <a:tailEnd/>
          </a:ln>
          <a:effectLst/>
        </p:spPr>
      </p:pic>
      <p:sp>
        <p:nvSpPr>
          <p:cNvPr id="55302" name="AutoShape 6"/>
          <p:cNvSpPr>
            <a:spLocks noChangeArrowheads="1"/>
          </p:cNvSpPr>
          <p:nvPr/>
        </p:nvSpPr>
        <p:spPr bwMode="auto">
          <a:xfrm>
            <a:off x="2987675" y="2636838"/>
            <a:ext cx="5111750" cy="1295400"/>
          </a:xfrm>
          <a:prstGeom prst="wedgeRoundRectCallout">
            <a:avLst>
              <a:gd name="adj1" fmla="val -73292"/>
              <a:gd name="adj2" fmla="val 981"/>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Σας παρακαλώ δεν είναι ώρα για τσακωμούς, αν θέλουμε πραγματικά να πάρουμε νερό και φαΐ θα πρέπει να επικεντρωθούμε στη λύση του αινίγματος. </a:t>
            </a:r>
          </a:p>
        </p:txBody>
      </p:sp>
      <p:pic>
        <p:nvPicPr>
          <p:cNvPr id="55303" name="Picture 7">
            <a:hlinkClick r:id="rId2" action="ppaction://hlinksldjump"/>
          </p:cNvPr>
          <p:cNvPicPr>
            <a:picLocks noChangeAspect="1" noChangeArrowheads="1"/>
          </p:cNvPicPr>
          <p:nvPr/>
        </p:nvPicPr>
        <p:blipFill>
          <a:blip r:embed="rId3"/>
          <a:srcRect/>
          <a:stretch>
            <a:fillRect/>
          </a:stretch>
        </p:blipFill>
        <p:spPr bwMode="auto">
          <a:xfrm>
            <a:off x="539750" y="4652963"/>
            <a:ext cx="1271588" cy="1295400"/>
          </a:xfrm>
          <a:prstGeom prst="rect">
            <a:avLst/>
          </a:prstGeom>
          <a:noFill/>
          <a:ln w="9525">
            <a:noFill/>
            <a:miter lim="800000"/>
            <a:headEnd/>
            <a:tailEnd/>
          </a:ln>
          <a:effectLst/>
        </p:spPr>
      </p:pic>
      <p:sp>
        <p:nvSpPr>
          <p:cNvPr id="55304" name="AutoShape 8"/>
          <p:cNvSpPr>
            <a:spLocks noChangeArrowheads="1"/>
          </p:cNvSpPr>
          <p:nvPr/>
        </p:nvSpPr>
        <p:spPr bwMode="auto">
          <a:xfrm>
            <a:off x="2843213" y="4221163"/>
            <a:ext cx="5184775" cy="863600"/>
          </a:xfrm>
          <a:prstGeom prst="cloudCallout">
            <a:avLst>
              <a:gd name="adj1" fmla="val -77403"/>
              <a:gd name="adj2" fmla="val 18014"/>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καπετάνιος απευθύνεται στο πλήρωμα …</a:t>
            </a:r>
          </a:p>
        </p:txBody>
      </p:sp>
      <p:sp>
        <p:nvSpPr>
          <p:cNvPr id="55417"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5419"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5420" name="AutoShape 124">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5421"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5422"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5423"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5425"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5426"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5427" name="Picture 131"/>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dirty="0" smtClean="0">
                <a:hlinkClick r:id="rId9" action="ppaction://hlinksldjump"/>
              </a:rPr>
              <a:t> </a:t>
            </a:r>
            <a:r>
              <a:rPr lang="en-US" dirty="0" smtClean="0">
                <a:hlinkClick r:id="rId10" action="ppaction://hlinksldjump"/>
              </a:rPr>
              <a:t>2</a:t>
            </a:r>
            <a:r>
              <a:rPr lang="en-US" dirty="0" smtClean="0"/>
              <a:t> </a:t>
            </a:r>
            <a:r>
              <a:rPr lang="en-US" dirty="0" smtClean="0">
                <a:hlinkClick r:id="rId11" action="ppaction://hlinksldjump"/>
              </a:rPr>
              <a:t>3</a:t>
            </a:r>
            <a:r>
              <a:rPr lang="en-US" dirty="0" smtClean="0"/>
              <a:t> </a:t>
            </a:r>
            <a:r>
              <a:rPr lang="en-US" dirty="0" smtClean="0">
                <a:hlinkClick r:id="rId9"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46" name="Rectangle 126"/>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56325" name="Picture 5">
            <a:hlinkClick r:id="rId2" action="ppaction://hlinksldjump"/>
          </p:cNvPr>
          <p:cNvPicPr>
            <a:picLocks noChangeAspect="1" noChangeArrowheads="1"/>
          </p:cNvPicPr>
          <p:nvPr/>
        </p:nvPicPr>
        <p:blipFill>
          <a:blip r:embed="rId3"/>
          <a:srcRect/>
          <a:stretch>
            <a:fillRect/>
          </a:stretch>
        </p:blipFill>
        <p:spPr bwMode="auto">
          <a:xfrm>
            <a:off x="611188" y="1268413"/>
            <a:ext cx="1216025" cy="1341437"/>
          </a:xfrm>
          <a:prstGeom prst="rect">
            <a:avLst/>
          </a:prstGeom>
          <a:noFill/>
          <a:ln w="9525">
            <a:noFill/>
            <a:miter lim="800000"/>
            <a:headEnd/>
            <a:tailEnd/>
          </a:ln>
          <a:effectLst/>
        </p:spPr>
      </p:pic>
      <p:sp>
        <p:nvSpPr>
          <p:cNvPr id="56326" name="AutoShape 6"/>
          <p:cNvSpPr>
            <a:spLocks noChangeArrowheads="1"/>
          </p:cNvSpPr>
          <p:nvPr/>
        </p:nvSpPr>
        <p:spPr bwMode="auto">
          <a:xfrm>
            <a:off x="2987675" y="1052513"/>
            <a:ext cx="5111750" cy="1871662"/>
          </a:xfrm>
          <a:prstGeom prst="wedgeRoundRectCallout">
            <a:avLst>
              <a:gd name="adj1" fmla="val -72176"/>
              <a:gd name="adj2" fmla="val -27778"/>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Προτείνω να γίνουμε όλοι παρατηρητικοί, να κοιτάξουμε προσεκτικά αυτά που συμβαίνουν γύρω μας και ίσως προκύψουν στοιχεία για την λύση του αινίγματος. Η απάντηση μπορεί να είναι δίπλα μας και να μην τη βλέπουμε. </a:t>
            </a:r>
          </a:p>
        </p:txBody>
      </p:sp>
      <p:pic>
        <p:nvPicPr>
          <p:cNvPr id="56327" name="Picture 7">
            <a:hlinkClick r:id="rId4" action="ppaction://hlinksldjump"/>
          </p:cNvPr>
          <p:cNvPicPr>
            <a:picLocks noChangeAspect="1" noChangeArrowheads="1"/>
          </p:cNvPicPr>
          <p:nvPr/>
        </p:nvPicPr>
        <p:blipFill>
          <a:blip r:embed="rId5"/>
          <a:srcRect/>
          <a:stretch>
            <a:fillRect/>
          </a:stretch>
        </p:blipFill>
        <p:spPr bwMode="auto">
          <a:xfrm>
            <a:off x="539750" y="2636838"/>
            <a:ext cx="1271588" cy="1295400"/>
          </a:xfrm>
          <a:prstGeom prst="rect">
            <a:avLst/>
          </a:prstGeom>
          <a:noFill/>
          <a:ln w="9525">
            <a:noFill/>
            <a:miter lim="800000"/>
            <a:headEnd/>
            <a:tailEnd/>
          </a:ln>
          <a:effectLst/>
        </p:spPr>
      </p:pic>
      <p:sp>
        <p:nvSpPr>
          <p:cNvPr id="56328" name="AutoShape 8"/>
          <p:cNvSpPr>
            <a:spLocks noChangeArrowheads="1"/>
          </p:cNvSpPr>
          <p:nvPr/>
        </p:nvSpPr>
        <p:spPr bwMode="auto">
          <a:xfrm>
            <a:off x="2843213" y="3068638"/>
            <a:ext cx="5184775" cy="1223962"/>
          </a:xfrm>
          <a:prstGeom prst="cloudCallout">
            <a:avLst>
              <a:gd name="adj1" fmla="val -69134"/>
              <a:gd name="adj2" fmla="val -72440"/>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Για μερικά λεπτά όλοι παρατηρούν το περιβάλλον γύρω  τους και ξαφνικά …</a:t>
            </a:r>
          </a:p>
        </p:txBody>
      </p:sp>
      <p:pic>
        <p:nvPicPr>
          <p:cNvPr id="56329" name="Picture 9">
            <a:hlinkClick r:id="rId6" action="ppaction://hlinksldjump"/>
          </p:cNvPr>
          <p:cNvPicPr>
            <a:picLocks noChangeAspect="1" noChangeArrowheads="1"/>
          </p:cNvPicPr>
          <p:nvPr/>
        </p:nvPicPr>
        <p:blipFill>
          <a:blip r:embed="rId7"/>
          <a:srcRect/>
          <a:stretch>
            <a:fillRect/>
          </a:stretch>
        </p:blipFill>
        <p:spPr bwMode="auto">
          <a:xfrm>
            <a:off x="684213" y="4005263"/>
            <a:ext cx="1152525" cy="1152525"/>
          </a:xfrm>
          <a:prstGeom prst="rect">
            <a:avLst/>
          </a:prstGeom>
          <a:noFill/>
          <a:ln w="9525">
            <a:noFill/>
            <a:miter lim="800000"/>
            <a:headEnd/>
            <a:tailEnd/>
          </a:ln>
        </p:spPr>
      </p:pic>
      <p:sp>
        <p:nvSpPr>
          <p:cNvPr id="56330" name="AutoShape 10"/>
          <p:cNvSpPr>
            <a:spLocks noChangeArrowheads="1"/>
          </p:cNvSpPr>
          <p:nvPr/>
        </p:nvSpPr>
        <p:spPr bwMode="auto">
          <a:xfrm>
            <a:off x="2916238" y="4437063"/>
            <a:ext cx="5111750" cy="719137"/>
          </a:xfrm>
          <a:prstGeom prst="wedgeRoundRectCallout">
            <a:avLst>
              <a:gd name="adj1" fmla="val -75870"/>
              <a:gd name="adj2" fmla="val 10264"/>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Νομίζω ότι είδα κάτι να κινείται γύρω από τον σάκο. </a:t>
            </a:r>
          </a:p>
        </p:txBody>
      </p:sp>
      <p:pic>
        <p:nvPicPr>
          <p:cNvPr id="56331" name="Picture 11">
            <a:hlinkClick r:id="rId4" action="ppaction://hlinksldjump"/>
          </p:cNvPr>
          <p:cNvPicPr>
            <a:picLocks noChangeAspect="1" noChangeArrowheads="1"/>
          </p:cNvPicPr>
          <p:nvPr/>
        </p:nvPicPr>
        <p:blipFill>
          <a:blip r:embed="rId5"/>
          <a:srcRect/>
          <a:stretch>
            <a:fillRect/>
          </a:stretch>
        </p:blipFill>
        <p:spPr bwMode="auto">
          <a:xfrm>
            <a:off x="611188" y="5157788"/>
            <a:ext cx="1271587" cy="1295400"/>
          </a:xfrm>
          <a:prstGeom prst="rect">
            <a:avLst/>
          </a:prstGeom>
          <a:noFill/>
          <a:ln w="9525">
            <a:noFill/>
            <a:miter lim="800000"/>
            <a:headEnd/>
            <a:tailEnd/>
          </a:ln>
          <a:effectLst/>
        </p:spPr>
      </p:pic>
      <p:sp>
        <p:nvSpPr>
          <p:cNvPr id="56332" name="AutoShape 12"/>
          <p:cNvSpPr>
            <a:spLocks noChangeArrowheads="1"/>
          </p:cNvSpPr>
          <p:nvPr/>
        </p:nvSpPr>
        <p:spPr bwMode="auto">
          <a:xfrm>
            <a:off x="2843213" y="5445125"/>
            <a:ext cx="4392612" cy="576263"/>
          </a:xfrm>
          <a:prstGeom prst="cloudCallout">
            <a:avLst>
              <a:gd name="adj1" fmla="val -70602"/>
              <a:gd name="adj2" fmla="val -3622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…είπε ντροπαλά</a:t>
            </a:r>
            <a:r>
              <a:rPr lang="en-US" sz="1800">
                <a:solidFill>
                  <a:schemeClr val="dk1"/>
                </a:solidFill>
                <a:latin typeface="+mn-lt"/>
              </a:rPr>
              <a:t> </a:t>
            </a:r>
            <a:r>
              <a:rPr lang="el-GR" sz="1800">
                <a:solidFill>
                  <a:schemeClr val="dk1"/>
                </a:solidFill>
                <a:latin typeface="+mn-lt"/>
              </a:rPr>
              <a:t>η Μαρία </a:t>
            </a:r>
          </a:p>
        </p:txBody>
      </p:sp>
      <p:sp>
        <p:nvSpPr>
          <p:cNvPr id="56445" name="Rectangle 125"/>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6447" name="AutoShape 127">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6448" name="AutoShape 128">
            <a:hlinkClick r:id="rId8"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6449" name="AutoShape 129">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6450" name="AutoShape 130">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6451" name="WordArt 131"/>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6453" name="Text Box 133"/>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6454" name="Text Box 134"/>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6455" name="Picture 135"/>
          <p:cNvPicPr>
            <a:picLocks noChangeAspect="1" noChangeArrowheads="1"/>
          </p:cNvPicPr>
          <p:nvPr/>
        </p:nvPicPr>
        <p:blipFill>
          <a:blip r:embed="rId9">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0" name="TextBox 19"/>
          <p:cNvSpPr txBox="1"/>
          <p:nvPr/>
        </p:nvSpPr>
        <p:spPr>
          <a:xfrm>
            <a:off x="0" y="6572272"/>
            <a:ext cx="9144000" cy="307777"/>
          </a:xfrm>
          <a:prstGeom prst="rect">
            <a:avLst/>
          </a:prstGeom>
          <a:noFill/>
        </p:spPr>
        <p:txBody>
          <a:bodyPr wrap="square" rtlCol="0">
            <a:spAutoFit/>
          </a:bodyPr>
          <a:lstStyle/>
          <a:p>
            <a:r>
              <a:rPr lang="en-US" dirty="0" smtClean="0">
                <a:hlinkClick r:id="rId10" action="ppaction://hlinksldjump"/>
              </a:rPr>
              <a:t>1</a:t>
            </a:r>
            <a:r>
              <a:rPr lang="en-US" b="1" i="1" dirty="0" smtClean="0">
                <a:effectLst>
                  <a:outerShdw blurRad="38100" dist="38100" dir="2700000" algn="tl">
                    <a:srgbClr val="000000">
                      <a:alpha val="43137"/>
                    </a:srgbClr>
                  </a:outerShdw>
                </a:effectLst>
              </a:rPr>
              <a:t> </a:t>
            </a:r>
            <a:r>
              <a:rPr lang="en-US" dirty="0" smtClean="0">
                <a:hlinkClick r:id="rId11" action="ppaction://hlinksldjump"/>
              </a:rPr>
              <a:t>2</a:t>
            </a:r>
            <a:r>
              <a:rPr lang="en-US" dirty="0" smtClean="0"/>
              <a:t> </a:t>
            </a:r>
            <a:r>
              <a:rPr lang="en-US" dirty="0" smtClean="0">
                <a:hlinkClick r:id="rId12" action="ppaction://hlinksldjump"/>
              </a:rPr>
              <a:t>3</a:t>
            </a:r>
            <a:r>
              <a:rPr lang="en-US" dirty="0" smtClean="0"/>
              <a:t> </a:t>
            </a:r>
            <a:r>
              <a:rPr lang="en-US" dirty="0" smtClean="0">
                <a:hlinkClick r:id="rId13" action="ppaction://hlinksldjump"/>
              </a:rPr>
              <a:t>4</a:t>
            </a:r>
            <a:r>
              <a:rPr lang="en-US" dirty="0" smtClean="0"/>
              <a:t> </a:t>
            </a:r>
            <a:r>
              <a:rPr lang="en-US" dirty="0" smtClean="0">
                <a:hlinkClick r:id="rId14" action="ppaction://hlinksldjump"/>
              </a:rPr>
              <a:t>5</a:t>
            </a:r>
            <a:r>
              <a:rPr lang="en-US" dirty="0" smtClean="0"/>
              <a:t> </a:t>
            </a:r>
            <a:r>
              <a:rPr lang="en-US" dirty="0" smtClean="0">
                <a:hlinkClick r:id="rId15" action="ppaction://hlinksldjump"/>
              </a:rPr>
              <a:t>6</a:t>
            </a:r>
            <a:r>
              <a:rPr lang="en-US" dirty="0" smtClean="0"/>
              <a:t> </a:t>
            </a:r>
            <a:r>
              <a:rPr lang="en-US" dirty="0" smtClean="0">
                <a:hlinkClick r:id="rId16" action="ppaction://hlinksldjump"/>
              </a:rPr>
              <a:t>7</a:t>
            </a:r>
            <a:r>
              <a:rPr lang="en-US" dirty="0" smtClean="0"/>
              <a:t> </a:t>
            </a:r>
            <a:r>
              <a:rPr lang="en-US" dirty="0" smtClean="0">
                <a:hlinkClick r:id="rId17" action="ppaction://hlinksldjump"/>
              </a:rPr>
              <a:t>8</a:t>
            </a:r>
            <a:r>
              <a:rPr lang="en-US" dirty="0" smtClean="0"/>
              <a:t> </a:t>
            </a:r>
            <a:r>
              <a:rPr lang="en-US" dirty="0" smtClean="0">
                <a:hlinkClick r:id="rId18" action="ppaction://hlinksldjump"/>
              </a:rPr>
              <a:t>9</a:t>
            </a:r>
            <a:r>
              <a:rPr lang="en-US" dirty="0" smtClean="0"/>
              <a:t> </a:t>
            </a:r>
            <a:r>
              <a:rPr lang="en-US" dirty="0" smtClean="0">
                <a:hlinkClick r:id="rId19" action="ppaction://hlinksldjump"/>
              </a:rPr>
              <a:t>10</a:t>
            </a:r>
            <a:r>
              <a:rPr lang="en-US" dirty="0" smtClean="0"/>
              <a:t> </a:t>
            </a:r>
            <a:r>
              <a:rPr lang="en-US" dirty="0" smtClean="0">
                <a:hlinkClick r:id="rId20" action="ppaction://hlinksldjump"/>
              </a:rPr>
              <a:t>11</a:t>
            </a:r>
            <a:r>
              <a:rPr lang="en-US" dirty="0" smtClean="0"/>
              <a:t> </a:t>
            </a:r>
            <a:r>
              <a:rPr lang="en-US" dirty="0" smtClean="0">
                <a:hlinkClick r:id="rId21" action="ppaction://hlinksldjump"/>
              </a:rPr>
              <a:t>12</a:t>
            </a:r>
            <a:r>
              <a:rPr lang="en-US" dirty="0" smtClean="0"/>
              <a:t> </a:t>
            </a:r>
            <a:r>
              <a:rPr lang="en-US" dirty="0" smtClean="0">
                <a:hlinkClick r:id="rId22" action="ppaction://hlinksldjump"/>
              </a:rPr>
              <a:t>13</a:t>
            </a:r>
            <a:r>
              <a:rPr lang="en-US" dirty="0" smtClean="0"/>
              <a:t> </a:t>
            </a:r>
            <a:r>
              <a:rPr lang="en-US" dirty="0" smtClean="0">
                <a:hlinkClick r:id="rId23" action="ppaction://hlinksldjump"/>
              </a:rPr>
              <a:t>14</a:t>
            </a:r>
            <a:r>
              <a:rPr lang="en-US" dirty="0" smtClean="0"/>
              <a:t> </a:t>
            </a:r>
            <a:r>
              <a:rPr lang="en-US" dirty="0" smtClean="0">
                <a:hlinkClick r:id="rId24" action="ppaction://hlinksldjump"/>
              </a:rPr>
              <a:t>15</a:t>
            </a:r>
            <a:r>
              <a:rPr lang="en-US" dirty="0" smtClean="0"/>
              <a:t> </a:t>
            </a:r>
            <a:r>
              <a:rPr lang="en-US" dirty="0" smtClean="0">
                <a:hlinkClick r:id="rId25" action="ppaction://hlinksldjump"/>
              </a:rPr>
              <a:t>16</a:t>
            </a:r>
            <a:r>
              <a:rPr lang="en-US" dirty="0" smtClean="0"/>
              <a:t> </a:t>
            </a:r>
            <a:r>
              <a:rPr lang="en-US" dirty="0" smtClean="0">
                <a:hlinkClick r:id="rId26" action="ppaction://hlinksldjump"/>
              </a:rPr>
              <a:t>17</a:t>
            </a:r>
            <a:r>
              <a:rPr lang="en-US" dirty="0" smtClean="0"/>
              <a:t> </a:t>
            </a:r>
            <a:r>
              <a:rPr lang="en-US" dirty="0" smtClean="0">
                <a:hlinkClick r:id="rId27" action="ppaction://hlinksldjump"/>
              </a:rPr>
              <a:t>18</a:t>
            </a:r>
            <a:r>
              <a:rPr lang="en-US" dirty="0" smtClean="0"/>
              <a:t> </a:t>
            </a:r>
            <a:r>
              <a:rPr lang="en-US" dirty="0" smtClean="0">
                <a:hlinkClick r:id="rId28" action="ppaction://hlinksldjump"/>
              </a:rPr>
              <a:t>19</a:t>
            </a:r>
            <a:r>
              <a:rPr lang="en-US" dirty="0" smtClean="0"/>
              <a:t> </a:t>
            </a:r>
            <a:r>
              <a:rPr lang="en-US" dirty="0" smtClean="0">
                <a:hlinkClick r:id="rId29" action="ppaction://hlinksldjump"/>
              </a:rPr>
              <a:t>20</a:t>
            </a:r>
            <a:r>
              <a:rPr lang="en-US" dirty="0" smtClean="0"/>
              <a:t> </a:t>
            </a:r>
            <a:r>
              <a:rPr lang="en-US" dirty="0" smtClean="0">
                <a:hlinkClick r:id="rId30" action="ppaction://hlinksldjump"/>
              </a:rPr>
              <a:t>21</a:t>
            </a:r>
            <a:r>
              <a:rPr lang="en-US" dirty="0" smtClean="0"/>
              <a:t> </a:t>
            </a:r>
            <a:r>
              <a:rPr lang="en-US" dirty="0" smtClean="0">
                <a:hlinkClick r:id="rId31" action="ppaction://hlinksldjump"/>
              </a:rPr>
              <a:t>22</a:t>
            </a:r>
            <a:r>
              <a:rPr lang="en-US" dirty="0" smtClean="0"/>
              <a:t> </a:t>
            </a:r>
            <a:r>
              <a:rPr lang="en-US" dirty="0" smtClean="0">
                <a:hlinkClick r:id="rId32" action="ppaction://hlinksldjump"/>
              </a:rPr>
              <a:t>23</a:t>
            </a:r>
            <a:r>
              <a:rPr lang="en-US" dirty="0" smtClean="0"/>
              <a:t> </a:t>
            </a:r>
            <a:r>
              <a:rPr lang="en-US" dirty="0" smtClean="0">
                <a:hlinkClick r:id="rId33" action="ppaction://hlinksldjump"/>
              </a:rPr>
              <a:t>24</a:t>
            </a:r>
            <a:r>
              <a:rPr lang="en-US" dirty="0" smtClean="0"/>
              <a:t> </a:t>
            </a:r>
            <a:r>
              <a:rPr lang="en-US" dirty="0" smtClean="0">
                <a:hlinkClick r:id="rId34" action="ppaction://hlinksldjump"/>
              </a:rPr>
              <a:t>25</a:t>
            </a:r>
            <a:r>
              <a:rPr lang="en-US" dirty="0" smtClean="0"/>
              <a:t> </a:t>
            </a:r>
            <a:r>
              <a:rPr lang="en-US" dirty="0" smtClean="0">
                <a:hlinkClick r:id="rId35" action="ppaction://hlinksldjump"/>
              </a:rPr>
              <a:t>26</a:t>
            </a:r>
            <a:r>
              <a:rPr lang="en-US" dirty="0" smtClean="0"/>
              <a:t> </a:t>
            </a:r>
            <a:r>
              <a:rPr lang="en-US" dirty="0" smtClean="0">
                <a:hlinkClick r:id="rId36" action="ppaction://hlinksldjump"/>
              </a:rPr>
              <a:t>27</a:t>
            </a:r>
            <a:r>
              <a:rPr lang="en-US" dirty="0" smtClean="0"/>
              <a:t> </a:t>
            </a:r>
            <a:r>
              <a:rPr lang="en-US" dirty="0" smtClean="0">
                <a:hlinkClick r:id="rId37" action="ppaction://hlinksldjump"/>
              </a:rPr>
              <a:t>28</a:t>
            </a:r>
            <a:r>
              <a:rPr lang="en-US" dirty="0" smtClean="0"/>
              <a:t> </a:t>
            </a:r>
            <a:r>
              <a:rPr lang="en-US" dirty="0" smtClean="0">
                <a:hlinkClick r:id="rId38" action="ppaction://hlinksldjump"/>
              </a:rPr>
              <a:t>29</a:t>
            </a:r>
            <a:r>
              <a:rPr lang="en-US" dirty="0" smtClean="0"/>
              <a:t> </a:t>
            </a:r>
            <a:r>
              <a:rPr lang="en-US" dirty="0" smtClean="0">
                <a:hlinkClick r:id="rId39" action="ppaction://hlinksldjump"/>
              </a:rPr>
              <a:t>30</a:t>
            </a:r>
            <a:r>
              <a:rPr lang="en-US" dirty="0" smtClean="0"/>
              <a:t> </a:t>
            </a:r>
            <a:r>
              <a:rPr lang="en-US" dirty="0" smtClean="0">
                <a:hlinkClick r:id="rId40" action="ppaction://hlinksldjump"/>
              </a:rPr>
              <a:t>31</a:t>
            </a:r>
            <a:r>
              <a:rPr lang="en-US" dirty="0" smtClean="0"/>
              <a:t> </a:t>
            </a:r>
            <a:r>
              <a:rPr lang="en-US" dirty="0" smtClean="0">
                <a:hlinkClick r:id="rId41" action="ppaction://hlinksldjump"/>
              </a:rPr>
              <a:t>32</a:t>
            </a:r>
            <a:r>
              <a:rPr lang="en-US" dirty="0" smtClean="0"/>
              <a:t> </a:t>
            </a:r>
            <a:r>
              <a:rPr lang="en-US" dirty="0" smtClean="0">
                <a:hlinkClick r:id="rId42" action="ppaction://hlinksldjump"/>
              </a:rPr>
              <a:t>33</a:t>
            </a:r>
            <a:r>
              <a:rPr lang="en-US" dirty="0" smtClean="0"/>
              <a:t> </a:t>
            </a:r>
            <a:r>
              <a:rPr lang="en-US" dirty="0" smtClean="0">
                <a:hlinkClick r:id="rId43" action="ppaction://hlinksldjump"/>
              </a:rPr>
              <a:t>34</a:t>
            </a:r>
            <a:r>
              <a:rPr lang="en-US" dirty="0" smtClean="0"/>
              <a:t> </a:t>
            </a:r>
            <a:r>
              <a:rPr lang="en-US" dirty="0" smtClean="0">
                <a:hlinkClick r:id="rId44" action="ppaction://hlinksldjump"/>
              </a:rPr>
              <a:t>35</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5" action="ppaction://hlinksldjump"/>
              </a:rPr>
              <a:t>36</a:t>
            </a:r>
            <a:r>
              <a:rPr lang="en-US" dirty="0" smtClean="0"/>
              <a:t> </a:t>
            </a:r>
            <a:r>
              <a:rPr lang="en-US" dirty="0" smtClean="0">
                <a:hlinkClick r:id="rId46" action="ppaction://hlinksldjump"/>
              </a:rPr>
              <a:t>37</a:t>
            </a:r>
            <a:r>
              <a:rPr lang="en-US" dirty="0" smtClean="0"/>
              <a:t> </a:t>
            </a:r>
            <a:r>
              <a:rPr lang="en-US" dirty="0" smtClean="0">
                <a:hlinkClick r:id="rId47" action="ppaction://hlinksldjump"/>
              </a:rPr>
              <a:t>38</a:t>
            </a:r>
            <a:r>
              <a:rPr lang="en-US" dirty="0" smtClean="0"/>
              <a:t> </a:t>
            </a:r>
            <a:r>
              <a:rPr lang="en-US" dirty="0" smtClean="0">
                <a:hlinkClick r:id="rId48" action="ppaction://hlinksldjump"/>
              </a:rPr>
              <a:t>39</a:t>
            </a:r>
            <a:r>
              <a:rPr lang="en-US" dirty="0" smtClean="0"/>
              <a:t> </a:t>
            </a:r>
            <a:r>
              <a:rPr lang="en-US" dirty="0" smtClean="0">
                <a:hlinkClick r:id="rId49" action="ppaction://hlinksldjump"/>
              </a:rPr>
              <a:t>40</a:t>
            </a:r>
            <a:r>
              <a:rPr lang="en-US" dirty="0" smtClean="0"/>
              <a:t> </a:t>
            </a:r>
            <a:r>
              <a:rPr lang="en-US" dirty="0" smtClean="0">
                <a:hlinkClick r:id="rId50" action="ppaction://hlinksldjump"/>
              </a:rPr>
              <a:t>41</a:t>
            </a:r>
            <a:r>
              <a:rPr lang="en-US" dirty="0" smtClean="0"/>
              <a:t> </a:t>
            </a:r>
            <a:r>
              <a:rPr lang="en-US" dirty="0" smtClean="0">
                <a:hlinkClick r:id="rId51" action="ppaction://hlinksldjump"/>
              </a:rPr>
              <a:t>42</a:t>
            </a:r>
            <a:r>
              <a:rPr lang="en-US" dirty="0" smtClean="0"/>
              <a:t> </a:t>
            </a:r>
            <a:r>
              <a:rPr lang="en-US" dirty="0" smtClean="0">
                <a:hlinkClick r:id="rId52" action="ppaction://hlinksldjump"/>
              </a:rPr>
              <a:t>43</a:t>
            </a:r>
            <a:r>
              <a:rPr lang="en-US" dirty="0" smtClean="0"/>
              <a:t> </a:t>
            </a:r>
            <a:r>
              <a:rPr lang="en-US" dirty="0" smtClean="0">
                <a:hlinkClick r:id="rId53" action="ppaction://hlinksldjump"/>
              </a:rPr>
              <a:t>44</a:t>
            </a:r>
            <a:r>
              <a:rPr lang="en-US" dirty="0" smtClean="0"/>
              <a:t> </a:t>
            </a:r>
            <a:r>
              <a:rPr lang="en-US" dirty="0" smtClean="0">
                <a:hlinkClick r:id="rId54" action="ppaction://hlinksldjump"/>
              </a:rPr>
              <a:t>45</a:t>
            </a:r>
            <a:r>
              <a:rPr lang="en-US" dirty="0" smtClean="0"/>
              <a:t> </a:t>
            </a:r>
            <a:r>
              <a:rPr lang="en-US" dirty="0" smtClean="0">
                <a:hlinkClick r:id="rId55" action="ppaction://hlinksldjump"/>
              </a:rPr>
              <a:t>46</a:t>
            </a:r>
            <a:r>
              <a:rPr lang="en-US" dirty="0" smtClean="0"/>
              <a:t> </a:t>
            </a:r>
            <a:r>
              <a:rPr lang="en-US" dirty="0" smtClean="0">
                <a:hlinkClick r:id="rId56" action="ppaction://hlinksldjump"/>
              </a:rPr>
              <a:t>47</a:t>
            </a:r>
            <a:r>
              <a:rPr lang="en-US" dirty="0" smtClean="0"/>
              <a:t> </a:t>
            </a:r>
            <a:r>
              <a:rPr lang="en-US" dirty="0" smtClean="0">
                <a:hlinkClick r:id="rId57"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472" name="Rectangle 128"/>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57348" name="AutoShape 4"/>
          <p:cNvSpPr>
            <a:spLocks noChangeArrowheads="1"/>
          </p:cNvSpPr>
          <p:nvPr/>
        </p:nvSpPr>
        <p:spPr bwMode="auto">
          <a:xfrm>
            <a:off x="2987675" y="1052513"/>
            <a:ext cx="5111750" cy="1008062"/>
          </a:xfrm>
          <a:prstGeom prst="wedgeRoundRectCallout">
            <a:avLst>
              <a:gd name="adj1" fmla="val -75653"/>
              <a:gd name="adj2" fmla="val 62597"/>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Ναι έχει δίκιο, είναι κάποια μικρά ιπτάμενα ζωύφια και μάλιστα μπαίνουν και βγαίνουν από αυτόν.</a:t>
            </a:r>
          </a:p>
        </p:txBody>
      </p:sp>
      <p:pic>
        <p:nvPicPr>
          <p:cNvPr id="57349" name="Picture 5">
            <a:hlinkClick r:id="rId2" action="ppaction://hlinksldjump"/>
          </p:cNvPr>
          <p:cNvPicPr>
            <a:picLocks noChangeAspect="1" noChangeArrowheads="1"/>
          </p:cNvPicPr>
          <p:nvPr/>
        </p:nvPicPr>
        <p:blipFill>
          <a:blip r:embed="rId3"/>
          <a:srcRect/>
          <a:stretch>
            <a:fillRect/>
          </a:stretch>
        </p:blipFill>
        <p:spPr bwMode="auto">
          <a:xfrm>
            <a:off x="539750" y="2924175"/>
            <a:ext cx="1271588" cy="1295400"/>
          </a:xfrm>
          <a:prstGeom prst="rect">
            <a:avLst/>
          </a:prstGeom>
          <a:noFill/>
          <a:ln w="9525">
            <a:noFill/>
            <a:miter lim="800000"/>
            <a:headEnd/>
            <a:tailEnd/>
          </a:ln>
          <a:effectLst/>
        </p:spPr>
      </p:pic>
      <p:sp>
        <p:nvSpPr>
          <p:cNvPr id="57350" name="AutoShape 6"/>
          <p:cNvSpPr>
            <a:spLocks noChangeArrowheads="1"/>
          </p:cNvSpPr>
          <p:nvPr/>
        </p:nvSpPr>
        <p:spPr bwMode="auto">
          <a:xfrm>
            <a:off x="2843213" y="2205038"/>
            <a:ext cx="5184775" cy="1223962"/>
          </a:xfrm>
          <a:prstGeom prst="cloudCallout">
            <a:avLst>
              <a:gd name="adj1" fmla="val -69690"/>
              <a:gd name="adj2" fmla="val 27301"/>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Είπε ο Λευτέρης και πετάχτηκε πάνω σαν ελατήριο από τη χαρά του </a:t>
            </a:r>
          </a:p>
        </p:txBody>
      </p:sp>
      <p:pic>
        <p:nvPicPr>
          <p:cNvPr id="57353" name="Picture 9">
            <a:hlinkClick r:id="rId2" action="ppaction://hlinksldjump"/>
          </p:cNvPr>
          <p:cNvPicPr>
            <a:picLocks noChangeAspect="1" noChangeArrowheads="1"/>
          </p:cNvPicPr>
          <p:nvPr/>
        </p:nvPicPr>
        <p:blipFill>
          <a:blip r:embed="rId3"/>
          <a:srcRect/>
          <a:stretch>
            <a:fillRect/>
          </a:stretch>
        </p:blipFill>
        <p:spPr bwMode="auto">
          <a:xfrm>
            <a:off x="539750" y="4508500"/>
            <a:ext cx="1271588" cy="1295400"/>
          </a:xfrm>
          <a:prstGeom prst="rect">
            <a:avLst/>
          </a:prstGeom>
          <a:noFill/>
          <a:ln w="9525">
            <a:noFill/>
            <a:miter lim="800000"/>
            <a:headEnd/>
            <a:tailEnd/>
          </a:ln>
          <a:effectLst/>
        </p:spPr>
      </p:pic>
      <p:grpSp>
        <p:nvGrpSpPr>
          <p:cNvPr id="57355" name="Group 11"/>
          <p:cNvGrpSpPr>
            <a:grpSpLocks/>
          </p:cNvGrpSpPr>
          <p:nvPr/>
        </p:nvGrpSpPr>
        <p:grpSpPr bwMode="auto">
          <a:xfrm>
            <a:off x="468313" y="1268413"/>
            <a:ext cx="1304925" cy="1228725"/>
            <a:chOff x="7200" y="9000"/>
            <a:chExt cx="2055" cy="1935"/>
          </a:xfrm>
        </p:grpSpPr>
        <p:pic>
          <p:nvPicPr>
            <p:cNvPr id="57356" name="Picture 12">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7200" y="9000"/>
              <a:ext cx="2055" cy="1935"/>
            </a:xfrm>
            <a:prstGeom prst="rect">
              <a:avLst/>
            </a:prstGeom>
            <a:noFill/>
            <a:ln w="9525">
              <a:noFill/>
              <a:miter lim="800000"/>
              <a:headEnd/>
              <a:tailEnd/>
            </a:ln>
          </p:spPr>
        </p:pic>
        <p:sp>
          <p:nvSpPr>
            <p:cNvPr id="57357" name="Line 13"/>
            <p:cNvSpPr>
              <a:spLocks noChangeShapeType="1"/>
            </p:cNvSpPr>
            <p:nvPr/>
          </p:nvSpPr>
          <p:spPr bwMode="auto">
            <a:xfrm>
              <a:off x="7740" y="9720"/>
              <a:ext cx="0" cy="0"/>
            </a:xfrm>
            <a:prstGeom prst="line">
              <a:avLst/>
            </a:prstGeom>
            <a:noFill/>
            <a:ln w="9525">
              <a:solidFill>
                <a:srgbClr val="000000"/>
              </a:solidFill>
              <a:round/>
              <a:headEnd/>
              <a:tailEnd type="diamond" w="med" len="med"/>
            </a:ln>
          </p:spPr>
          <p:txBody>
            <a:bodyPr/>
            <a:lstStyle/>
            <a:p>
              <a:endParaRPr lang="el-GR"/>
            </a:p>
          </p:txBody>
        </p:sp>
        <p:sp>
          <p:nvSpPr>
            <p:cNvPr id="57358" name="AutoShape 14"/>
            <p:cNvSpPr>
              <a:spLocks noChangeArrowheads="1"/>
            </p:cNvSpPr>
            <p:nvPr/>
          </p:nvSpPr>
          <p:spPr bwMode="auto">
            <a:xfrm>
              <a:off x="7200" y="9900"/>
              <a:ext cx="180" cy="180"/>
            </a:xfrm>
            <a:custGeom>
              <a:avLst/>
              <a:gdLst>
                <a:gd name="G0" fmla="+- 2700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solidFill>
              <a:srgbClr val="FFFFFF"/>
            </a:solidFill>
            <a:ln w="9525">
              <a:solidFill>
                <a:srgbClr val="000000"/>
              </a:solidFill>
              <a:miter lim="800000"/>
              <a:headEnd/>
              <a:tailEnd/>
            </a:ln>
          </p:spPr>
          <p:txBody>
            <a:bodyPr/>
            <a:lstStyle/>
            <a:p>
              <a:endParaRPr lang="el-GR"/>
            </a:p>
          </p:txBody>
        </p:sp>
      </p:grpSp>
      <p:sp>
        <p:nvSpPr>
          <p:cNvPr id="57471" name="Rectangle 127"/>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7473" name="AutoShape 129">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7474" name="AutoShape 130">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7475" name="AutoShape 131">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7476" name="AutoShape 132">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7477" name="WordArt 133"/>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7479" name="Text Box 135"/>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7480" name="Text Box 136"/>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57354" name="AutoShape 10"/>
          <p:cNvSpPr>
            <a:spLocks noChangeArrowheads="1"/>
          </p:cNvSpPr>
          <p:nvPr/>
        </p:nvSpPr>
        <p:spPr bwMode="auto">
          <a:xfrm>
            <a:off x="2519363" y="3573463"/>
            <a:ext cx="6624637" cy="2305050"/>
          </a:xfrm>
          <a:prstGeom prst="cloudCallout">
            <a:avLst>
              <a:gd name="adj1" fmla="val -69940"/>
              <a:gd name="adj2" fmla="val -10815"/>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dirty="0">
                <a:solidFill>
                  <a:schemeClr val="dk1"/>
                </a:solidFill>
                <a:latin typeface="+mn-lt"/>
              </a:rPr>
              <a:t>	Δίπλα στον Λευτέρη κάθονταν ο Αχιλλέας. Είχε το πρόσωπό του στραμ</a:t>
            </a:r>
            <a:r>
              <a:rPr lang="en-US" sz="1800" dirty="0">
                <a:solidFill>
                  <a:schemeClr val="dk1"/>
                </a:solidFill>
                <a:latin typeface="+mn-lt"/>
              </a:rPr>
              <a:t>-</a:t>
            </a:r>
            <a:r>
              <a:rPr lang="el-GR" sz="1800" dirty="0">
                <a:solidFill>
                  <a:schemeClr val="dk1"/>
                </a:solidFill>
                <a:latin typeface="+mn-lt"/>
              </a:rPr>
              <a:t>μένο στο  έδαφος και παρατηρούσε κάτι ανέκφραστος.</a:t>
            </a:r>
          </a:p>
          <a:p>
            <a:pPr algn="l"/>
            <a:r>
              <a:rPr lang="el-GR" sz="1800" dirty="0">
                <a:solidFill>
                  <a:schemeClr val="dk1"/>
                </a:solidFill>
                <a:latin typeface="+mn-lt"/>
              </a:rPr>
              <a:t>	Ο καπετάνιος τον παρατηρεί. </a:t>
            </a:r>
          </a:p>
        </p:txBody>
      </p:sp>
      <p:pic>
        <p:nvPicPr>
          <p:cNvPr id="57481" name="Picture 137"/>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1" name="TextBox 20"/>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90"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58371" name="Picture 3">
            <a:hlinkClick r:id="rId2" action="ppaction://hlinksldjump"/>
          </p:cNvPr>
          <p:cNvPicPr>
            <a:picLocks noChangeAspect="1" noChangeArrowheads="1"/>
          </p:cNvPicPr>
          <p:nvPr/>
        </p:nvPicPr>
        <p:blipFill>
          <a:blip r:embed="rId3"/>
          <a:srcRect/>
          <a:stretch>
            <a:fillRect/>
          </a:stretch>
        </p:blipFill>
        <p:spPr bwMode="auto">
          <a:xfrm>
            <a:off x="468313" y="1773238"/>
            <a:ext cx="1271587" cy="1295400"/>
          </a:xfrm>
          <a:prstGeom prst="rect">
            <a:avLst/>
          </a:prstGeom>
          <a:noFill/>
          <a:ln w="9525">
            <a:noFill/>
            <a:miter lim="800000"/>
            <a:headEnd/>
            <a:tailEnd/>
          </a:ln>
          <a:effectLst/>
        </p:spPr>
      </p:pic>
      <p:sp>
        <p:nvSpPr>
          <p:cNvPr id="58372" name="AutoShape 4"/>
          <p:cNvSpPr>
            <a:spLocks noChangeArrowheads="1"/>
          </p:cNvSpPr>
          <p:nvPr/>
        </p:nvSpPr>
        <p:spPr bwMode="auto">
          <a:xfrm>
            <a:off x="2700338" y="1557338"/>
            <a:ext cx="5976937" cy="1008062"/>
          </a:xfrm>
          <a:prstGeom prst="cloudCallout">
            <a:avLst>
              <a:gd name="adj1" fmla="val -72125"/>
              <a:gd name="adj2" fmla="val -25278"/>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Οδυσσέας πλησιάζει σιγά τον Αχιλλέα και χαμηλόφωνα τον ρωτά : </a:t>
            </a:r>
          </a:p>
        </p:txBody>
      </p:sp>
      <p:pic>
        <p:nvPicPr>
          <p:cNvPr id="58373" name="Picture 5">
            <a:hlinkClick r:id="rId4" action="ppaction://hlinksldjump"/>
          </p:cNvPr>
          <p:cNvPicPr>
            <a:picLocks noChangeAspect="1" noChangeArrowheads="1"/>
          </p:cNvPicPr>
          <p:nvPr/>
        </p:nvPicPr>
        <p:blipFill>
          <a:blip r:embed="rId5"/>
          <a:srcRect/>
          <a:stretch>
            <a:fillRect/>
          </a:stretch>
        </p:blipFill>
        <p:spPr bwMode="auto">
          <a:xfrm>
            <a:off x="611188" y="3213100"/>
            <a:ext cx="1216025" cy="1341438"/>
          </a:xfrm>
          <a:prstGeom prst="rect">
            <a:avLst/>
          </a:prstGeom>
          <a:noFill/>
          <a:ln w="9525">
            <a:noFill/>
            <a:miter lim="800000"/>
            <a:headEnd/>
            <a:tailEnd/>
          </a:ln>
          <a:effectLst/>
        </p:spPr>
      </p:pic>
      <p:sp>
        <p:nvSpPr>
          <p:cNvPr id="58374" name="AutoShape 6"/>
          <p:cNvSpPr>
            <a:spLocks noChangeArrowheads="1"/>
          </p:cNvSpPr>
          <p:nvPr/>
        </p:nvSpPr>
        <p:spPr bwMode="auto">
          <a:xfrm>
            <a:off x="3276600" y="3068638"/>
            <a:ext cx="3384550" cy="503237"/>
          </a:xfrm>
          <a:prstGeom prst="wedgeRoundRectCallout">
            <a:avLst>
              <a:gd name="adj1" fmla="val -93713"/>
              <a:gd name="adj2" fmla="val -4574"/>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Τι παρατηρείς Αχιλλέα; </a:t>
            </a:r>
          </a:p>
        </p:txBody>
      </p:sp>
      <p:pic>
        <p:nvPicPr>
          <p:cNvPr id="58375" name="Picture 7">
            <a:hlinkClick r:id="rId2" action="ppaction://hlinksldjump"/>
          </p:cNvPr>
          <p:cNvPicPr>
            <a:picLocks noChangeAspect="1" noChangeArrowheads="1"/>
          </p:cNvPicPr>
          <p:nvPr/>
        </p:nvPicPr>
        <p:blipFill>
          <a:blip r:embed="rId3"/>
          <a:srcRect/>
          <a:stretch>
            <a:fillRect/>
          </a:stretch>
        </p:blipFill>
        <p:spPr bwMode="auto">
          <a:xfrm>
            <a:off x="539750" y="4652963"/>
            <a:ext cx="1271588" cy="1295400"/>
          </a:xfrm>
          <a:prstGeom prst="rect">
            <a:avLst/>
          </a:prstGeom>
          <a:noFill/>
          <a:ln w="9525">
            <a:noFill/>
            <a:miter lim="800000"/>
            <a:headEnd/>
            <a:tailEnd/>
          </a:ln>
          <a:effectLst/>
        </p:spPr>
      </p:pic>
      <p:sp>
        <p:nvSpPr>
          <p:cNvPr id="58376" name="AutoShape 8"/>
          <p:cNvSpPr>
            <a:spLocks noChangeArrowheads="1"/>
          </p:cNvSpPr>
          <p:nvPr/>
        </p:nvSpPr>
        <p:spPr bwMode="auto">
          <a:xfrm>
            <a:off x="2843213" y="4365625"/>
            <a:ext cx="5184775" cy="1223963"/>
          </a:xfrm>
          <a:prstGeom prst="cloudCallout">
            <a:avLst>
              <a:gd name="adj1" fmla="val -77403"/>
              <a:gd name="adj2" fmla="val -1381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Αχιλλέας στρέφει το βλέμμα του προς τον καπετάνιο αργά αργά και απαντά : </a:t>
            </a:r>
          </a:p>
        </p:txBody>
      </p:sp>
      <p:sp>
        <p:nvSpPr>
          <p:cNvPr id="58489"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8491"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8492" name="AutoShape 124">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8493"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8494"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8495"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8497"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8498"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8499" name="Picture 131"/>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20" name="Rectangle 128"/>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59395" name="AutoShape 3"/>
          <p:cNvSpPr>
            <a:spLocks noChangeArrowheads="1"/>
          </p:cNvSpPr>
          <p:nvPr/>
        </p:nvSpPr>
        <p:spPr bwMode="auto">
          <a:xfrm>
            <a:off x="2843213" y="1125538"/>
            <a:ext cx="5111750" cy="720725"/>
          </a:xfrm>
          <a:prstGeom prst="wedgeRoundRectCallout">
            <a:avLst>
              <a:gd name="adj1" fmla="val -71148"/>
              <a:gd name="adj2" fmla="val 104185"/>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Ένα από αυτά μαζεύει κίτρινη σκόνη από ένα λουλούδι. </a:t>
            </a:r>
          </a:p>
        </p:txBody>
      </p:sp>
      <p:pic>
        <p:nvPicPr>
          <p:cNvPr id="59396" name="Picture 4">
            <a:hlinkClick r:id="rId2" action="ppaction://hlinksldjump"/>
          </p:cNvPr>
          <p:cNvPicPr>
            <a:picLocks noChangeAspect="1" noChangeArrowheads="1"/>
          </p:cNvPicPr>
          <p:nvPr/>
        </p:nvPicPr>
        <p:blipFill>
          <a:blip r:embed="rId3"/>
          <a:srcRect/>
          <a:stretch>
            <a:fillRect/>
          </a:stretch>
        </p:blipFill>
        <p:spPr bwMode="auto">
          <a:xfrm>
            <a:off x="539750" y="2924175"/>
            <a:ext cx="1271588" cy="1295400"/>
          </a:xfrm>
          <a:prstGeom prst="rect">
            <a:avLst/>
          </a:prstGeom>
          <a:noFill/>
          <a:ln w="9525">
            <a:noFill/>
            <a:miter lim="800000"/>
            <a:headEnd/>
            <a:tailEnd/>
          </a:ln>
          <a:effectLst/>
        </p:spPr>
      </p:pic>
      <p:sp>
        <p:nvSpPr>
          <p:cNvPr id="59397" name="AutoShape 5"/>
          <p:cNvSpPr>
            <a:spLocks noChangeArrowheads="1"/>
          </p:cNvSpPr>
          <p:nvPr/>
        </p:nvSpPr>
        <p:spPr bwMode="auto">
          <a:xfrm>
            <a:off x="2843213" y="2492375"/>
            <a:ext cx="5184775" cy="936625"/>
          </a:xfrm>
          <a:prstGeom prst="cloudCallout">
            <a:avLst>
              <a:gd name="adj1" fmla="val -69690"/>
              <a:gd name="adj2" fmla="val 20338"/>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Λέει και προσπαθεί να χαμογελάσει </a:t>
            </a:r>
          </a:p>
        </p:txBody>
      </p:sp>
      <p:pic>
        <p:nvPicPr>
          <p:cNvPr id="59404" name="Picture 12">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395288" y="1341438"/>
            <a:ext cx="1439862" cy="1192212"/>
          </a:xfrm>
          <a:prstGeom prst="rect">
            <a:avLst/>
          </a:prstGeom>
          <a:noFill/>
          <a:ln w="9525">
            <a:noFill/>
            <a:miter lim="800000"/>
            <a:headEnd/>
            <a:tailEnd/>
          </a:ln>
        </p:spPr>
      </p:pic>
      <p:sp>
        <p:nvSpPr>
          <p:cNvPr id="59405" name="AutoShape 13"/>
          <p:cNvSpPr>
            <a:spLocks noChangeArrowheads="1"/>
          </p:cNvSpPr>
          <p:nvPr/>
        </p:nvSpPr>
        <p:spPr bwMode="auto">
          <a:xfrm>
            <a:off x="2843213" y="4292600"/>
            <a:ext cx="5111750" cy="720725"/>
          </a:xfrm>
          <a:prstGeom prst="wedgeRoundRectCallout">
            <a:avLst>
              <a:gd name="adj1" fmla="val -70157"/>
              <a:gd name="adj2" fmla="val 12333"/>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Έχεις δίκιο Αχιλλέα, μπράβο πολύ καλή παρατήρηση. </a:t>
            </a:r>
          </a:p>
        </p:txBody>
      </p:sp>
      <p:pic>
        <p:nvPicPr>
          <p:cNvPr id="59406" name="Picture 14">
            <a:hlinkClick r:id="rId6" action="ppaction://hlinksldjump"/>
          </p:cNvPr>
          <p:cNvPicPr>
            <a:picLocks noChangeAspect="1" noChangeArrowheads="1"/>
          </p:cNvPicPr>
          <p:nvPr/>
        </p:nvPicPr>
        <p:blipFill>
          <a:blip r:embed="rId7"/>
          <a:srcRect/>
          <a:stretch>
            <a:fillRect/>
          </a:stretch>
        </p:blipFill>
        <p:spPr bwMode="auto">
          <a:xfrm>
            <a:off x="611188" y="4581525"/>
            <a:ext cx="1216025" cy="1341438"/>
          </a:xfrm>
          <a:prstGeom prst="rect">
            <a:avLst/>
          </a:prstGeom>
          <a:noFill/>
          <a:ln w="9525">
            <a:noFill/>
            <a:miter lim="800000"/>
            <a:headEnd/>
            <a:tailEnd/>
          </a:ln>
          <a:effectLst/>
        </p:spPr>
      </p:pic>
      <p:sp>
        <p:nvSpPr>
          <p:cNvPr id="59519" name="Rectangle 127"/>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59521" name="AutoShape 129">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9522" name="AutoShape 130">
            <a:hlinkClick r:id="rId8"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59523" name="AutoShape 131">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9524" name="AutoShape 132">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59525" name="WordArt 133"/>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59527" name="Text Box 135"/>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59528" name="Text Box 136"/>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59529" name="Picture 137"/>
          <p:cNvPicPr>
            <a:picLocks noChangeAspect="1" noChangeArrowheads="1"/>
          </p:cNvPicPr>
          <p:nvPr/>
        </p:nvPicPr>
        <p:blipFill>
          <a:blip r:embed="rId9">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10" action="ppaction://hlinksldjump"/>
              </a:rPr>
              <a:t>1</a:t>
            </a:r>
            <a:r>
              <a:rPr lang="en-US" dirty="0" smtClean="0">
                <a:hlinkClick r:id="rId11" action="ppaction://hlinksldjump"/>
              </a:rPr>
              <a:t> </a:t>
            </a:r>
            <a:r>
              <a:rPr lang="en-US" dirty="0" smtClean="0">
                <a:hlinkClick r:id="rId12" action="ppaction://hlinksldjump"/>
              </a:rPr>
              <a:t>2</a:t>
            </a:r>
            <a:r>
              <a:rPr lang="en-US" dirty="0" smtClean="0"/>
              <a:t> </a:t>
            </a:r>
            <a:r>
              <a:rPr lang="en-US" dirty="0" smtClean="0">
                <a:hlinkClick r:id="rId13" action="ppaction://hlinksldjump"/>
              </a:rPr>
              <a:t>3</a:t>
            </a:r>
            <a:r>
              <a:rPr lang="en-US" dirty="0" smtClean="0"/>
              <a:t> </a:t>
            </a:r>
            <a:r>
              <a:rPr lang="en-US" dirty="0" smtClean="0">
                <a:hlinkClick r:id="rId11" action="ppaction://hlinksldjump"/>
              </a:rPr>
              <a:t>4</a:t>
            </a:r>
            <a:r>
              <a:rPr lang="en-US" dirty="0" smtClean="0"/>
              <a:t> </a:t>
            </a:r>
            <a:r>
              <a:rPr lang="en-US" dirty="0" smtClean="0">
                <a:hlinkClick r:id="rId14" action="ppaction://hlinksldjump"/>
              </a:rPr>
              <a:t>5</a:t>
            </a:r>
            <a:r>
              <a:rPr lang="en-US" dirty="0" smtClean="0"/>
              <a:t> </a:t>
            </a:r>
            <a:r>
              <a:rPr lang="en-US" dirty="0" smtClean="0">
                <a:hlinkClick r:id="rId15" action="ppaction://hlinksldjump"/>
              </a:rPr>
              <a:t>6</a:t>
            </a:r>
            <a:r>
              <a:rPr lang="en-US" dirty="0" smtClean="0"/>
              <a:t> </a:t>
            </a:r>
            <a:r>
              <a:rPr lang="en-US" dirty="0" smtClean="0">
                <a:hlinkClick r:id="rId16" action="ppaction://hlinksldjump"/>
              </a:rPr>
              <a:t>7</a:t>
            </a:r>
            <a:r>
              <a:rPr lang="en-US" dirty="0" smtClean="0"/>
              <a:t> </a:t>
            </a:r>
            <a:r>
              <a:rPr lang="en-US" dirty="0" smtClean="0">
                <a:hlinkClick r:id="rId17" action="ppaction://hlinksldjump"/>
              </a:rPr>
              <a:t>8</a:t>
            </a:r>
            <a:r>
              <a:rPr lang="en-US" dirty="0" smtClean="0"/>
              <a:t> </a:t>
            </a:r>
            <a:r>
              <a:rPr lang="en-US" dirty="0" smtClean="0">
                <a:hlinkClick r:id="rId18" action="ppaction://hlinksldjump"/>
              </a:rPr>
              <a:t>9</a:t>
            </a:r>
            <a:r>
              <a:rPr lang="en-US" dirty="0" smtClean="0"/>
              <a:t> </a:t>
            </a:r>
            <a:r>
              <a:rPr lang="en-US" dirty="0" smtClean="0">
                <a:hlinkClick r:id="rId19" action="ppaction://hlinksldjump"/>
              </a:rPr>
              <a:t>10</a:t>
            </a:r>
            <a:r>
              <a:rPr lang="en-US" dirty="0" smtClean="0"/>
              <a:t> </a:t>
            </a:r>
            <a:r>
              <a:rPr lang="en-US" dirty="0" smtClean="0">
                <a:hlinkClick r:id="rId20" action="ppaction://hlinksldjump"/>
              </a:rPr>
              <a:t>11</a:t>
            </a:r>
            <a:r>
              <a:rPr lang="en-US" dirty="0" smtClean="0"/>
              <a:t> </a:t>
            </a:r>
            <a:r>
              <a:rPr lang="en-US" dirty="0" smtClean="0">
                <a:hlinkClick r:id="rId21" action="ppaction://hlinksldjump"/>
              </a:rPr>
              <a:t>12</a:t>
            </a:r>
            <a:r>
              <a:rPr lang="en-US" dirty="0" smtClean="0"/>
              <a:t> </a:t>
            </a:r>
            <a:r>
              <a:rPr lang="en-US" dirty="0" smtClean="0">
                <a:hlinkClick r:id="rId22" action="ppaction://hlinksldjump"/>
              </a:rPr>
              <a:t>13</a:t>
            </a:r>
            <a:r>
              <a:rPr lang="en-US" dirty="0" smtClean="0"/>
              <a:t> </a:t>
            </a:r>
            <a:r>
              <a:rPr lang="en-US" dirty="0" smtClean="0">
                <a:hlinkClick r:id="rId23" action="ppaction://hlinksldjump"/>
              </a:rPr>
              <a:t>14</a:t>
            </a:r>
            <a:r>
              <a:rPr lang="en-US" dirty="0" smtClean="0"/>
              <a:t> </a:t>
            </a:r>
            <a:r>
              <a:rPr lang="en-US" dirty="0" smtClean="0">
                <a:hlinkClick r:id="rId24" action="ppaction://hlinksldjump"/>
              </a:rPr>
              <a:t>15</a:t>
            </a:r>
            <a:r>
              <a:rPr lang="en-US" dirty="0" smtClean="0"/>
              <a:t> </a:t>
            </a:r>
            <a:r>
              <a:rPr lang="en-US" dirty="0" smtClean="0">
                <a:hlinkClick r:id="rId25" action="ppaction://hlinksldjump"/>
              </a:rPr>
              <a:t>16</a:t>
            </a:r>
            <a:r>
              <a:rPr lang="en-US" dirty="0" smtClean="0"/>
              <a:t> </a:t>
            </a:r>
            <a:r>
              <a:rPr lang="en-US" dirty="0" smtClean="0">
                <a:hlinkClick r:id="rId26" action="ppaction://hlinksldjump"/>
              </a:rPr>
              <a:t>17</a:t>
            </a:r>
            <a:r>
              <a:rPr lang="en-US" dirty="0" smtClean="0"/>
              <a:t> </a:t>
            </a:r>
            <a:r>
              <a:rPr lang="en-US" dirty="0" smtClean="0">
                <a:hlinkClick r:id="rId27" action="ppaction://hlinksldjump"/>
              </a:rPr>
              <a:t>18</a:t>
            </a:r>
            <a:r>
              <a:rPr lang="en-US" dirty="0" smtClean="0"/>
              <a:t> </a:t>
            </a:r>
            <a:r>
              <a:rPr lang="en-US" dirty="0" smtClean="0">
                <a:hlinkClick r:id="rId28" action="ppaction://hlinksldjump"/>
              </a:rPr>
              <a:t>19</a:t>
            </a:r>
            <a:r>
              <a:rPr lang="en-US" dirty="0" smtClean="0"/>
              <a:t> </a:t>
            </a:r>
            <a:r>
              <a:rPr lang="en-US" dirty="0" smtClean="0">
                <a:hlinkClick r:id="rId29" action="ppaction://hlinksldjump"/>
              </a:rPr>
              <a:t>20</a:t>
            </a:r>
            <a:r>
              <a:rPr lang="en-US" dirty="0" smtClean="0"/>
              <a:t> </a:t>
            </a:r>
            <a:r>
              <a:rPr lang="en-US" dirty="0" smtClean="0">
                <a:hlinkClick r:id="rId30" action="ppaction://hlinksldjump"/>
              </a:rPr>
              <a:t>21</a:t>
            </a:r>
            <a:r>
              <a:rPr lang="en-US" dirty="0" smtClean="0"/>
              <a:t> </a:t>
            </a:r>
            <a:r>
              <a:rPr lang="en-US" dirty="0" smtClean="0">
                <a:hlinkClick r:id="rId31" action="ppaction://hlinksldjump"/>
              </a:rPr>
              <a:t>22</a:t>
            </a:r>
            <a:r>
              <a:rPr lang="en-US" dirty="0" smtClean="0"/>
              <a:t> </a:t>
            </a:r>
            <a:r>
              <a:rPr lang="en-US" dirty="0" smtClean="0">
                <a:hlinkClick r:id="rId32" action="ppaction://hlinksldjump"/>
              </a:rPr>
              <a:t>23</a:t>
            </a:r>
            <a:r>
              <a:rPr lang="en-US" dirty="0" smtClean="0"/>
              <a:t> </a:t>
            </a:r>
            <a:r>
              <a:rPr lang="en-US" dirty="0" smtClean="0">
                <a:hlinkClick r:id="rId33" action="ppaction://hlinksldjump"/>
              </a:rPr>
              <a:t>24</a:t>
            </a:r>
            <a:r>
              <a:rPr lang="en-US" dirty="0" smtClean="0"/>
              <a:t> </a:t>
            </a:r>
            <a:r>
              <a:rPr lang="en-US" dirty="0" smtClean="0">
                <a:hlinkClick r:id="rId34" action="ppaction://hlinksldjump"/>
              </a:rPr>
              <a:t>25</a:t>
            </a:r>
            <a:r>
              <a:rPr lang="en-US" dirty="0" smtClean="0"/>
              <a:t> </a:t>
            </a:r>
            <a:r>
              <a:rPr lang="en-US" dirty="0" smtClean="0">
                <a:hlinkClick r:id="rId35" action="ppaction://hlinksldjump"/>
              </a:rPr>
              <a:t>26</a:t>
            </a:r>
            <a:r>
              <a:rPr lang="en-US" dirty="0" smtClean="0"/>
              <a:t> </a:t>
            </a:r>
            <a:r>
              <a:rPr lang="en-US" dirty="0" smtClean="0">
                <a:hlinkClick r:id="rId36" action="ppaction://hlinksldjump"/>
              </a:rPr>
              <a:t>27</a:t>
            </a:r>
            <a:r>
              <a:rPr lang="en-US" dirty="0" smtClean="0"/>
              <a:t> </a:t>
            </a:r>
            <a:r>
              <a:rPr lang="en-US" dirty="0" smtClean="0">
                <a:hlinkClick r:id="rId37" action="ppaction://hlinksldjump"/>
              </a:rPr>
              <a:t>28</a:t>
            </a:r>
            <a:r>
              <a:rPr lang="en-US" dirty="0" smtClean="0"/>
              <a:t> </a:t>
            </a:r>
            <a:r>
              <a:rPr lang="en-US" dirty="0" smtClean="0">
                <a:hlinkClick r:id="rId38" action="ppaction://hlinksldjump"/>
              </a:rPr>
              <a:t>29</a:t>
            </a:r>
            <a:r>
              <a:rPr lang="en-US" dirty="0" smtClean="0"/>
              <a:t> </a:t>
            </a:r>
            <a:r>
              <a:rPr lang="en-US" dirty="0" smtClean="0">
                <a:hlinkClick r:id="rId39" action="ppaction://hlinksldjump"/>
              </a:rPr>
              <a:t>30</a:t>
            </a:r>
            <a:r>
              <a:rPr lang="en-US" dirty="0" smtClean="0"/>
              <a:t> </a:t>
            </a:r>
            <a:r>
              <a:rPr lang="en-US" dirty="0" smtClean="0">
                <a:hlinkClick r:id="rId40" action="ppaction://hlinksldjump"/>
              </a:rPr>
              <a:t>31</a:t>
            </a:r>
            <a:r>
              <a:rPr lang="en-US" dirty="0" smtClean="0"/>
              <a:t> </a:t>
            </a:r>
            <a:r>
              <a:rPr lang="en-US" dirty="0" smtClean="0">
                <a:hlinkClick r:id="rId41" action="ppaction://hlinksldjump"/>
              </a:rPr>
              <a:t>32</a:t>
            </a:r>
            <a:r>
              <a:rPr lang="en-US" dirty="0" smtClean="0"/>
              <a:t> </a:t>
            </a:r>
            <a:r>
              <a:rPr lang="en-US" dirty="0" smtClean="0">
                <a:hlinkClick r:id="rId42" action="ppaction://hlinksldjump"/>
              </a:rPr>
              <a:t>33</a:t>
            </a:r>
            <a:r>
              <a:rPr lang="en-US" dirty="0" smtClean="0"/>
              <a:t> </a:t>
            </a:r>
            <a:r>
              <a:rPr lang="en-US" dirty="0" smtClean="0">
                <a:hlinkClick r:id="rId43" action="ppaction://hlinksldjump"/>
              </a:rPr>
              <a:t>34</a:t>
            </a:r>
            <a:r>
              <a:rPr lang="en-US" dirty="0" smtClean="0"/>
              <a:t> </a:t>
            </a:r>
            <a:r>
              <a:rPr lang="en-US" dirty="0" smtClean="0">
                <a:hlinkClick r:id="rId44" action="ppaction://hlinksldjump"/>
              </a:rPr>
              <a:t>35</a:t>
            </a:r>
            <a:r>
              <a:rPr lang="en-US" dirty="0" smtClean="0"/>
              <a:t> </a:t>
            </a:r>
            <a:r>
              <a:rPr lang="en-US" dirty="0" smtClean="0">
                <a:hlinkClick r:id="rId45" action="ppaction://hlinksldjump"/>
              </a:rPr>
              <a:t>36</a:t>
            </a:r>
            <a:r>
              <a:rPr lang="en-US" dirty="0" smtClean="0"/>
              <a:t> </a:t>
            </a:r>
            <a:r>
              <a:rPr lang="en-US" dirty="0" smtClean="0">
                <a:hlinkClick r:id="rId46" action="ppaction://hlinksldjump"/>
              </a:rPr>
              <a:t>37</a:t>
            </a:r>
            <a:r>
              <a:rPr lang="en-US" dirty="0" smtClean="0"/>
              <a:t> </a:t>
            </a:r>
            <a:r>
              <a:rPr lang="en-US" dirty="0" smtClean="0">
                <a:hlinkClick r:id="rId47" action="ppaction://hlinksldjump"/>
              </a:rPr>
              <a:t>38</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8" action="ppaction://hlinksldjump"/>
              </a:rPr>
              <a:t>39</a:t>
            </a:r>
            <a:r>
              <a:rPr lang="en-US" dirty="0" smtClean="0"/>
              <a:t> </a:t>
            </a:r>
            <a:r>
              <a:rPr lang="en-US" dirty="0" smtClean="0">
                <a:hlinkClick r:id="rId49" action="ppaction://hlinksldjump"/>
              </a:rPr>
              <a:t>40</a:t>
            </a:r>
            <a:r>
              <a:rPr lang="en-US" dirty="0" smtClean="0"/>
              <a:t> </a:t>
            </a:r>
            <a:r>
              <a:rPr lang="en-US" dirty="0" smtClean="0">
                <a:hlinkClick r:id="rId50" action="ppaction://hlinksldjump"/>
              </a:rPr>
              <a:t>41</a:t>
            </a:r>
            <a:r>
              <a:rPr lang="en-US" dirty="0" smtClean="0"/>
              <a:t> </a:t>
            </a:r>
            <a:r>
              <a:rPr lang="en-US" dirty="0" smtClean="0">
                <a:hlinkClick r:id="rId51" action="ppaction://hlinksldjump"/>
              </a:rPr>
              <a:t>42</a:t>
            </a:r>
            <a:r>
              <a:rPr lang="en-US" dirty="0" smtClean="0"/>
              <a:t> </a:t>
            </a:r>
            <a:r>
              <a:rPr lang="en-US" dirty="0" smtClean="0">
                <a:hlinkClick r:id="rId52" action="ppaction://hlinksldjump"/>
              </a:rPr>
              <a:t>43</a:t>
            </a:r>
            <a:r>
              <a:rPr lang="en-US" dirty="0" smtClean="0"/>
              <a:t> </a:t>
            </a:r>
            <a:r>
              <a:rPr lang="en-US" dirty="0" smtClean="0">
                <a:hlinkClick r:id="rId53" action="ppaction://hlinksldjump"/>
              </a:rPr>
              <a:t>44</a:t>
            </a:r>
            <a:r>
              <a:rPr lang="en-US" dirty="0" smtClean="0"/>
              <a:t> </a:t>
            </a:r>
            <a:r>
              <a:rPr lang="en-US" dirty="0" smtClean="0">
                <a:hlinkClick r:id="rId54" action="ppaction://hlinksldjump"/>
              </a:rPr>
              <a:t>45</a:t>
            </a:r>
            <a:r>
              <a:rPr lang="en-US" dirty="0" smtClean="0"/>
              <a:t> </a:t>
            </a:r>
            <a:r>
              <a:rPr lang="en-US" dirty="0" smtClean="0">
                <a:hlinkClick r:id="rId55" action="ppaction://hlinksldjump"/>
              </a:rPr>
              <a:t>46</a:t>
            </a:r>
            <a:r>
              <a:rPr lang="en-US" dirty="0" smtClean="0"/>
              <a:t> </a:t>
            </a:r>
            <a:r>
              <a:rPr lang="en-US" dirty="0" smtClean="0">
                <a:hlinkClick r:id="rId56" action="ppaction://hlinksldjump"/>
              </a:rPr>
              <a:t>47</a:t>
            </a:r>
            <a:r>
              <a:rPr lang="en-US" dirty="0" smtClean="0"/>
              <a:t> </a:t>
            </a:r>
            <a:r>
              <a:rPr lang="en-US" dirty="0" smtClean="0">
                <a:hlinkClick r:id="rId57"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39" name="Rectangle 123"/>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60419" name="Picture 3">
            <a:hlinkClick r:id="rId2" action="ppaction://hlinksldjump"/>
          </p:cNvPr>
          <p:cNvPicPr>
            <a:picLocks noChangeAspect="1" noChangeArrowheads="1"/>
          </p:cNvPicPr>
          <p:nvPr/>
        </p:nvPicPr>
        <p:blipFill>
          <a:blip r:embed="rId3"/>
          <a:srcRect/>
          <a:stretch>
            <a:fillRect/>
          </a:stretch>
        </p:blipFill>
        <p:spPr bwMode="auto">
          <a:xfrm>
            <a:off x="468313" y="1773238"/>
            <a:ext cx="1271587" cy="1295400"/>
          </a:xfrm>
          <a:prstGeom prst="rect">
            <a:avLst/>
          </a:prstGeom>
          <a:noFill/>
          <a:ln w="9525">
            <a:noFill/>
            <a:miter lim="800000"/>
            <a:headEnd/>
            <a:tailEnd/>
          </a:ln>
          <a:effectLst/>
        </p:spPr>
      </p:pic>
      <p:sp>
        <p:nvSpPr>
          <p:cNvPr id="60420" name="AutoShape 4"/>
          <p:cNvSpPr>
            <a:spLocks noChangeArrowheads="1"/>
          </p:cNvSpPr>
          <p:nvPr/>
        </p:nvSpPr>
        <p:spPr bwMode="auto">
          <a:xfrm>
            <a:off x="2700338" y="1484313"/>
            <a:ext cx="5976937" cy="649287"/>
          </a:xfrm>
          <a:prstGeom prst="cloudCallout">
            <a:avLst>
              <a:gd name="adj1" fmla="val -72125"/>
              <a:gd name="adj2" fmla="val -36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Επεμβαίνει η Μαρία </a:t>
            </a:r>
          </a:p>
        </p:txBody>
      </p:sp>
      <p:sp>
        <p:nvSpPr>
          <p:cNvPr id="60422" name="AutoShape 6"/>
          <p:cNvSpPr>
            <a:spLocks noChangeArrowheads="1"/>
          </p:cNvSpPr>
          <p:nvPr/>
        </p:nvSpPr>
        <p:spPr bwMode="auto">
          <a:xfrm>
            <a:off x="2843213" y="2565400"/>
            <a:ext cx="5111750" cy="1006475"/>
          </a:xfrm>
          <a:prstGeom prst="wedgeRoundRectCallout">
            <a:avLst>
              <a:gd name="adj1" fmla="val -72144"/>
              <a:gd name="adj2" fmla="val 99370"/>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Επομένως, το ιπτάμενο ζωύφιο μαζεύει την κίτρινη σκόνη από τα λουλούδια και την πηγαίνει στον σάκο. </a:t>
            </a:r>
          </a:p>
        </p:txBody>
      </p:sp>
      <p:pic>
        <p:nvPicPr>
          <p:cNvPr id="60423" name="Picture 7">
            <a:hlinkClick r:id="rId2" action="ppaction://hlinksldjump"/>
          </p:cNvPr>
          <p:cNvPicPr>
            <a:picLocks noChangeAspect="1" noChangeArrowheads="1"/>
          </p:cNvPicPr>
          <p:nvPr/>
        </p:nvPicPr>
        <p:blipFill>
          <a:blip r:embed="rId3"/>
          <a:srcRect/>
          <a:stretch>
            <a:fillRect/>
          </a:stretch>
        </p:blipFill>
        <p:spPr bwMode="auto">
          <a:xfrm>
            <a:off x="539750" y="4652963"/>
            <a:ext cx="1271588" cy="1295400"/>
          </a:xfrm>
          <a:prstGeom prst="rect">
            <a:avLst/>
          </a:prstGeom>
          <a:noFill/>
          <a:ln w="9525">
            <a:noFill/>
            <a:miter lim="800000"/>
            <a:headEnd/>
            <a:tailEnd/>
          </a:ln>
          <a:effectLst/>
        </p:spPr>
      </p:pic>
      <p:sp>
        <p:nvSpPr>
          <p:cNvPr id="60424" name="AutoShape 8"/>
          <p:cNvSpPr>
            <a:spLocks noChangeArrowheads="1"/>
          </p:cNvSpPr>
          <p:nvPr/>
        </p:nvSpPr>
        <p:spPr bwMode="auto">
          <a:xfrm>
            <a:off x="2771775" y="4221163"/>
            <a:ext cx="5184775" cy="1223962"/>
          </a:xfrm>
          <a:prstGeom prst="cloudCallout">
            <a:avLst>
              <a:gd name="adj1" fmla="val -76028"/>
              <a:gd name="adj2" fmla="val -2009"/>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Ο </a:t>
            </a:r>
            <a:r>
              <a:rPr lang="en-US" sz="1800">
                <a:solidFill>
                  <a:schemeClr val="dk1"/>
                </a:solidFill>
                <a:latin typeface="+mn-lt"/>
              </a:rPr>
              <a:t>Roland </a:t>
            </a:r>
            <a:r>
              <a:rPr lang="el-GR" sz="1800">
                <a:solidFill>
                  <a:schemeClr val="dk1"/>
                </a:solidFill>
                <a:latin typeface="+mn-lt"/>
              </a:rPr>
              <a:t>που μέχρι τώρα απλά άκουγε και δε μιλούσε, αποφάσισε να μιλήσει …</a:t>
            </a:r>
          </a:p>
        </p:txBody>
      </p:sp>
      <p:pic>
        <p:nvPicPr>
          <p:cNvPr id="60425" name="Picture 9">
            <a:hlinkClick r:id="rId4" action="ppaction://hlinksldjump"/>
          </p:cNvPr>
          <p:cNvPicPr>
            <a:picLocks noChangeAspect="1" noChangeArrowheads="1"/>
          </p:cNvPicPr>
          <p:nvPr/>
        </p:nvPicPr>
        <p:blipFill>
          <a:blip r:embed="rId5"/>
          <a:srcRect/>
          <a:stretch>
            <a:fillRect/>
          </a:stretch>
        </p:blipFill>
        <p:spPr bwMode="auto">
          <a:xfrm>
            <a:off x="611188" y="3284538"/>
            <a:ext cx="1152525" cy="1152525"/>
          </a:xfrm>
          <a:prstGeom prst="rect">
            <a:avLst/>
          </a:prstGeom>
          <a:noFill/>
          <a:ln w="9525">
            <a:noFill/>
            <a:miter lim="800000"/>
            <a:headEnd/>
            <a:tailEnd/>
          </a:ln>
        </p:spPr>
      </p:pic>
      <p:sp>
        <p:nvSpPr>
          <p:cNvPr id="60538" name="Rectangle 122"/>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0540" name="AutoShape 124">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0541" name="AutoShape 125">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0542" name="AutoShape 126">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0543" name="AutoShape 127">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0544" name="WordArt 128"/>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0546" name="Text Box 130"/>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0547" name="Text Box 131"/>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0548" name="Picture 132"/>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67" name="Rectangle 127"/>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61445" name="AutoShape 5"/>
          <p:cNvSpPr>
            <a:spLocks noChangeArrowheads="1"/>
          </p:cNvSpPr>
          <p:nvPr/>
        </p:nvSpPr>
        <p:spPr bwMode="auto">
          <a:xfrm>
            <a:off x="2916238" y="2492375"/>
            <a:ext cx="5111750" cy="1006475"/>
          </a:xfrm>
          <a:prstGeom prst="wedgeRoundRectCallout">
            <a:avLst>
              <a:gd name="adj1" fmla="val -74130"/>
              <a:gd name="adj2" fmla="val 82491"/>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Αφού μαζέψουν πολύ κίτρινη σκόνη, μετά όλα μαζί ζωύφια δουλεύουν για να γίνει το υγρό. </a:t>
            </a:r>
          </a:p>
        </p:txBody>
      </p:sp>
      <p:pic>
        <p:nvPicPr>
          <p:cNvPr id="61449" name="Picture 9">
            <a:hlinkClick r:id="rId2" action="ppaction://hlinksldjump"/>
          </p:cNvPr>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611188" y="3068638"/>
            <a:ext cx="1219200" cy="1314450"/>
          </a:xfrm>
          <a:prstGeom prst="rect">
            <a:avLst/>
          </a:prstGeom>
          <a:noFill/>
          <a:ln w="9525">
            <a:noFill/>
            <a:miter lim="800000"/>
            <a:headEnd/>
            <a:tailEnd/>
          </a:ln>
        </p:spPr>
      </p:pic>
      <p:pic>
        <p:nvPicPr>
          <p:cNvPr id="61450" name="Picture 10">
            <a:hlinkClick r:id="rId4" action="ppaction://hlinksldjump"/>
          </p:cNvPr>
          <p:cNvPicPr>
            <a:picLocks noChangeAspect="1" noChangeArrowheads="1"/>
          </p:cNvPicPr>
          <p:nvPr/>
        </p:nvPicPr>
        <p:blipFill>
          <a:blip r:embed="rId5"/>
          <a:srcRect/>
          <a:stretch>
            <a:fillRect/>
          </a:stretch>
        </p:blipFill>
        <p:spPr bwMode="auto">
          <a:xfrm>
            <a:off x="539750" y="1484313"/>
            <a:ext cx="1271588" cy="1295400"/>
          </a:xfrm>
          <a:prstGeom prst="rect">
            <a:avLst/>
          </a:prstGeom>
          <a:noFill/>
          <a:ln w="9525">
            <a:noFill/>
            <a:miter lim="800000"/>
            <a:headEnd/>
            <a:tailEnd/>
          </a:ln>
          <a:effectLst/>
        </p:spPr>
      </p:pic>
      <p:sp>
        <p:nvSpPr>
          <p:cNvPr id="61451" name="AutoShape 11"/>
          <p:cNvSpPr>
            <a:spLocks noChangeArrowheads="1"/>
          </p:cNvSpPr>
          <p:nvPr/>
        </p:nvSpPr>
        <p:spPr bwMode="auto">
          <a:xfrm>
            <a:off x="2700338" y="1412875"/>
            <a:ext cx="5184775" cy="504825"/>
          </a:xfrm>
          <a:prstGeom prst="cloudCallout">
            <a:avLst>
              <a:gd name="adj1" fmla="val -65250"/>
              <a:gd name="adj2" fmla="val 31444"/>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…με σπαστή προφορά </a:t>
            </a:r>
          </a:p>
        </p:txBody>
      </p:sp>
      <p:pic>
        <p:nvPicPr>
          <p:cNvPr id="61452" name="Picture 12">
            <a:hlinkClick r:id="rId4" action="ppaction://hlinksldjump"/>
          </p:cNvPr>
          <p:cNvPicPr>
            <a:picLocks noChangeAspect="1" noChangeArrowheads="1"/>
          </p:cNvPicPr>
          <p:nvPr/>
        </p:nvPicPr>
        <p:blipFill>
          <a:blip r:embed="rId5"/>
          <a:srcRect/>
          <a:stretch>
            <a:fillRect/>
          </a:stretch>
        </p:blipFill>
        <p:spPr bwMode="auto">
          <a:xfrm>
            <a:off x="611188" y="4652963"/>
            <a:ext cx="1271587" cy="1295400"/>
          </a:xfrm>
          <a:prstGeom prst="rect">
            <a:avLst/>
          </a:prstGeom>
          <a:noFill/>
          <a:ln w="9525">
            <a:noFill/>
            <a:miter lim="800000"/>
            <a:headEnd/>
            <a:tailEnd/>
          </a:ln>
          <a:effectLst/>
        </p:spPr>
      </p:pic>
      <p:sp>
        <p:nvSpPr>
          <p:cNvPr id="61453" name="AutoShape 13"/>
          <p:cNvSpPr>
            <a:spLocks noChangeArrowheads="1"/>
          </p:cNvSpPr>
          <p:nvPr/>
        </p:nvSpPr>
        <p:spPr bwMode="auto">
          <a:xfrm>
            <a:off x="2987675" y="4076700"/>
            <a:ext cx="5184775" cy="863600"/>
          </a:xfrm>
          <a:prstGeom prst="cloudCallout">
            <a:avLst>
              <a:gd name="adj1" fmla="val -71588"/>
              <a:gd name="adj2" fmla="val 53310"/>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Μετά τον </a:t>
            </a:r>
            <a:r>
              <a:rPr lang="en-US" sz="1800">
                <a:solidFill>
                  <a:schemeClr val="dk1"/>
                </a:solidFill>
                <a:latin typeface="+mn-lt"/>
              </a:rPr>
              <a:t>Roland</a:t>
            </a:r>
            <a:r>
              <a:rPr lang="el-GR" sz="1800">
                <a:solidFill>
                  <a:schemeClr val="dk1"/>
                </a:solidFill>
                <a:latin typeface="+mn-lt"/>
              </a:rPr>
              <a:t> το λόγο παίρνει η  Δήμητρα </a:t>
            </a:r>
          </a:p>
        </p:txBody>
      </p:sp>
      <p:sp>
        <p:nvSpPr>
          <p:cNvPr id="61566" name="Rectangle 126"/>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1568" name="AutoShape 128">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1569" name="AutoShape 129">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1570" name="AutoShape 130">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1571" name="AutoShape 131">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1572" name="WordArt 132"/>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1574" name="Text Box 134"/>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1575" name="Text Box 135"/>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1576" name="Picture 136"/>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588" name="Rectangle 12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62467" name="AutoShape 3"/>
          <p:cNvSpPr>
            <a:spLocks noChangeArrowheads="1"/>
          </p:cNvSpPr>
          <p:nvPr/>
        </p:nvSpPr>
        <p:spPr bwMode="auto">
          <a:xfrm>
            <a:off x="2843213" y="1412875"/>
            <a:ext cx="5111750" cy="1006475"/>
          </a:xfrm>
          <a:prstGeom prst="wedgeRoundRectCallout">
            <a:avLst>
              <a:gd name="adj1" fmla="val -72421"/>
              <a:gd name="adj2" fmla="val 47792"/>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Θα μπορούσε να πει κάποιος ότι όλα αυτά τα ζωύφια είναι μια μεγάλη οικογένεια και ότι ο σάκος είναι το σπίτι τους. </a:t>
            </a:r>
          </a:p>
        </p:txBody>
      </p:sp>
      <p:pic>
        <p:nvPicPr>
          <p:cNvPr id="62471" name="Picture 7">
            <a:hlinkClick r:id="rId2" action="ppaction://hlinksldjump"/>
          </p:cNvPr>
          <p:cNvPicPr>
            <a:picLocks noChangeAspect="1" noChangeArrowheads="1"/>
          </p:cNvPicPr>
          <p:nvPr/>
        </p:nvPicPr>
        <p:blipFill>
          <a:blip r:embed="rId3"/>
          <a:srcRect/>
          <a:stretch>
            <a:fillRect/>
          </a:stretch>
        </p:blipFill>
        <p:spPr bwMode="auto">
          <a:xfrm>
            <a:off x="684213" y="3429000"/>
            <a:ext cx="1271587" cy="1295400"/>
          </a:xfrm>
          <a:prstGeom prst="rect">
            <a:avLst/>
          </a:prstGeom>
          <a:noFill/>
          <a:ln w="9525">
            <a:noFill/>
            <a:miter lim="800000"/>
            <a:headEnd/>
            <a:tailEnd/>
          </a:ln>
          <a:effectLst/>
        </p:spPr>
      </p:pic>
      <p:sp>
        <p:nvSpPr>
          <p:cNvPr id="62472" name="AutoShape 8"/>
          <p:cNvSpPr>
            <a:spLocks noChangeArrowheads="1"/>
          </p:cNvSpPr>
          <p:nvPr/>
        </p:nvSpPr>
        <p:spPr bwMode="auto">
          <a:xfrm>
            <a:off x="3059113" y="2852738"/>
            <a:ext cx="5184775" cy="2592387"/>
          </a:xfrm>
          <a:prstGeom prst="cloudCallout">
            <a:avLst>
              <a:gd name="adj1" fmla="val -76852"/>
              <a:gd name="adj2" fmla="val -19134"/>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a:solidFill>
                  <a:schemeClr val="dk1"/>
                </a:solidFill>
                <a:latin typeface="+mn-lt"/>
              </a:rPr>
              <a:t>	Ο καπετάνιος κοιτάζει τη Δήμητρα και κάνει ένα καταφατικό νεύμα με το κεφάλι. 	Στη συνέχεια παίρνει ένα ξύλο και σχεδιάζει κάτι στο χώμα. Έμοιαζε κάπως έτσι: </a:t>
            </a:r>
          </a:p>
        </p:txBody>
      </p:sp>
      <p:pic>
        <p:nvPicPr>
          <p:cNvPr id="62473" name="Picture 9">
            <a:hlinkClick r:id="rId4" action="ppaction://hlinksldjump"/>
          </p:cNvPr>
          <p:cNvPicPr>
            <a:picLocks noChangeAspect="1" noChangeArrowheads="1"/>
          </p:cNvPicPr>
          <p:nvPr/>
        </p:nvPicPr>
        <p:blipFill>
          <a:blip r:embed="rId5">
            <a:clrChange>
              <a:clrFrom>
                <a:srgbClr val="000000"/>
              </a:clrFrom>
              <a:clrTo>
                <a:srgbClr val="000000">
                  <a:alpha val="0"/>
                </a:srgbClr>
              </a:clrTo>
            </a:clrChange>
          </a:blip>
          <a:srcRect/>
          <a:stretch>
            <a:fillRect/>
          </a:stretch>
        </p:blipFill>
        <p:spPr bwMode="auto">
          <a:xfrm>
            <a:off x="611188" y="1484313"/>
            <a:ext cx="1200150" cy="1295400"/>
          </a:xfrm>
          <a:prstGeom prst="rect">
            <a:avLst/>
          </a:prstGeom>
          <a:noFill/>
          <a:ln w="9525">
            <a:noFill/>
            <a:miter lim="800000"/>
            <a:headEnd/>
            <a:tailEnd/>
          </a:ln>
        </p:spPr>
      </p:pic>
      <p:sp>
        <p:nvSpPr>
          <p:cNvPr id="62587" name="Rectangle 123"/>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2589" name="AutoShape 12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2590" name="AutoShape 126">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2591" name="AutoShape 12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2592" name="AutoShape 12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2593" name="WordArt 12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2595" name="Text Box 13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2596" name="Text Box 13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2597" name="Picture 133"/>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6" name="TextBox 15"/>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dirty="0" smtClean="0">
                <a:hlinkClick r:id="rId9" action="ppaction://hlinksldjump"/>
              </a:rPr>
              <a:t> </a:t>
            </a:r>
            <a:r>
              <a:rPr lang="en-US" dirty="0" smtClean="0">
                <a:hlinkClick r:id="rId10" action="ppaction://hlinksldjump"/>
              </a:rPr>
              <a:t>2</a:t>
            </a:r>
            <a:r>
              <a:rPr lang="en-US" dirty="0" smtClean="0"/>
              <a:t> </a:t>
            </a:r>
            <a:r>
              <a:rPr lang="en-US" dirty="0" smtClean="0">
                <a:hlinkClick r:id="rId11" action="ppaction://hlinksldjump"/>
              </a:rPr>
              <a:t>3</a:t>
            </a:r>
            <a:r>
              <a:rPr lang="en-US" dirty="0" smtClean="0"/>
              <a:t> </a:t>
            </a:r>
            <a:r>
              <a:rPr lang="en-US" dirty="0" smtClean="0">
                <a:hlinkClick r:id="rId9"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16" name="Rectangle 128"/>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63492" name="Picture 4">
            <a:hlinkClick r:id="rId2" action="ppaction://hlinksldjump"/>
          </p:cNvPr>
          <p:cNvPicPr>
            <a:picLocks noChangeAspect="1" noChangeArrowheads="1"/>
          </p:cNvPicPr>
          <p:nvPr/>
        </p:nvPicPr>
        <p:blipFill>
          <a:blip r:embed="rId3"/>
          <a:srcRect/>
          <a:stretch>
            <a:fillRect/>
          </a:stretch>
        </p:blipFill>
        <p:spPr bwMode="auto">
          <a:xfrm>
            <a:off x="468313" y="1916113"/>
            <a:ext cx="1271587" cy="1295400"/>
          </a:xfrm>
          <a:prstGeom prst="rect">
            <a:avLst/>
          </a:prstGeom>
          <a:noFill/>
          <a:ln w="9525">
            <a:noFill/>
            <a:miter lim="800000"/>
            <a:headEnd/>
            <a:tailEnd/>
          </a:ln>
          <a:effectLst/>
        </p:spPr>
      </p:pic>
      <p:sp>
        <p:nvSpPr>
          <p:cNvPr id="63493" name="AutoShape 5"/>
          <p:cNvSpPr>
            <a:spLocks noChangeArrowheads="1"/>
          </p:cNvSpPr>
          <p:nvPr/>
        </p:nvSpPr>
        <p:spPr bwMode="auto">
          <a:xfrm>
            <a:off x="2555875" y="1989138"/>
            <a:ext cx="6588125" cy="2087562"/>
          </a:xfrm>
          <a:prstGeom prst="cloudCallout">
            <a:avLst>
              <a:gd name="adj1" fmla="val -63856"/>
              <a:gd name="adj2" fmla="val -53042"/>
            </a:avLst>
          </a:prstGeom>
          <a:ln>
            <a:headEnd/>
            <a:tailEnd/>
          </a:ln>
        </p:spPr>
        <p:style>
          <a:lnRef idx="1">
            <a:schemeClr val="dk1"/>
          </a:lnRef>
          <a:fillRef idx="2">
            <a:schemeClr val="dk1"/>
          </a:fillRef>
          <a:effectRef idx="1">
            <a:schemeClr val="dk1"/>
          </a:effectRef>
          <a:fontRef idx="minor">
            <a:schemeClr val="dk1"/>
          </a:fontRef>
        </p:style>
        <p:txBody>
          <a:bodyPr/>
          <a:lstStyle/>
          <a:p>
            <a:endParaRPr lang="el-GR" sz="1800">
              <a:solidFill>
                <a:schemeClr val="dk1"/>
              </a:solidFill>
              <a:latin typeface="+mn-lt"/>
            </a:endParaRPr>
          </a:p>
        </p:txBody>
      </p:sp>
      <p:grpSp>
        <p:nvGrpSpPr>
          <p:cNvPr id="63615" name="Group 127"/>
          <p:cNvGrpSpPr>
            <a:grpSpLocks/>
          </p:cNvGrpSpPr>
          <p:nvPr/>
        </p:nvGrpSpPr>
        <p:grpSpPr bwMode="auto">
          <a:xfrm>
            <a:off x="3949700" y="2420938"/>
            <a:ext cx="4000500" cy="1008062"/>
            <a:chOff x="2488" y="1525"/>
            <a:chExt cx="2520" cy="635"/>
          </a:xfrm>
        </p:grpSpPr>
        <p:sp>
          <p:nvSpPr>
            <p:cNvPr id="63495" name="Text Box 7"/>
            <p:cNvSpPr txBox="1">
              <a:spLocks noChangeArrowheads="1"/>
            </p:cNvSpPr>
            <p:nvPr/>
          </p:nvSpPr>
          <p:spPr bwMode="auto">
            <a:xfrm>
              <a:off x="2488" y="1525"/>
              <a:ext cx="648" cy="504"/>
            </a:xfrm>
            <a:prstGeom prst="rect">
              <a:avLst/>
            </a:prstGeom>
            <a:solidFill>
              <a:srgbClr val="FFFFFF"/>
            </a:solidFill>
            <a:ln w="9525">
              <a:solidFill>
                <a:srgbClr val="000000"/>
              </a:solidFill>
              <a:miter lim="800000"/>
              <a:headEnd/>
              <a:tailEnd/>
            </a:ln>
          </p:spPr>
          <p:txBody>
            <a:bodyPr/>
            <a:lstStyle/>
            <a:p>
              <a:pPr algn="l"/>
              <a:r>
                <a:rPr lang="el-GR" sz="1200"/>
                <a:t>Λουλούδι,</a:t>
              </a:r>
            </a:p>
            <a:p>
              <a:pPr algn="l"/>
              <a:r>
                <a:rPr lang="el-GR" sz="1200"/>
                <a:t>Κίτρινη σκόνη</a:t>
              </a:r>
              <a:endParaRPr lang="el-GR" sz="1800"/>
            </a:p>
          </p:txBody>
        </p:sp>
        <p:sp>
          <p:nvSpPr>
            <p:cNvPr id="63496" name="Text Box 8"/>
            <p:cNvSpPr txBox="1">
              <a:spLocks noChangeArrowheads="1"/>
            </p:cNvSpPr>
            <p:nvPr/>
          </p:nvSpPr>
          <p:spPr bwMode="auto">
            <a:xfrm>
              <a:off x="3424" y="1525"/>
              <a:ext cx="648" cy="635"/>
            </a:xfrm>
            <a:prstGeom prst="rect">
              <a:avLst/>
            </a:prstGeom>
            <a:solidFill>
              <a:srgbClr val="FFFFFF"/>
            </a:solidFill>
            <a:ln w="9525">
              <a:solidFill>
                <a:srgbClr val="000000"/>
              </a:solidFill>
              <a:miter lim="800000"/>
              <a:headEnd/>
              <a:tailEnd/>
            </a:ln>
          </p:spPr>
          <p:txBody>
            <a:bodyPr/>
            <a:lstStyle/>
            <a:p>
              <a:pPr algn="l"/>
              <a:r>
                <a:rPr lang="el-GR" sz="1200"/>
                <a:t>Ιπτάμενο</a:t>
              </a:r>
            </a:p>
            <a:p>
              <a:pPr algn="l"/>
              <a:r>
                <a:rPr lang="el-GR" sz="1200"/>
                <a:t>Ζωύφιο, </a:t>
              </a:r>
            </a:p>
            <a:p>
              <a:pPr algn="l"/>
              <a:r>
                <a:rPr lang="el-GR" sz="1200"/>
                <a:t>Σάκος πάνω στο δέντρο</a:t>
              </a:r>
              <a:endParaRPr lang="el-GR" sz="1800"/>
            </a:p>
          </p:txBody>
        </p:sp>
        <p:sp>
          <p:nvSpPr>
            <p:cNvPr id="63497" name="Text Box 9"/>
            <p:cNvSpPr txBox="1">
              <a:spLocks noChangeArrowheads="1"/>
            </p:cNvSpPr>
            <p:nvPr/>
          </p:nvSpPr>
          <p:spPr bwMode="auto">
            <a:xfrm>
              <a:off x="4360" y="1525"/>
              <a:ext cx="648" cy="504"/>
            </a:xfrm>
            <a:prstGeom prst="rect">
              <a:avLst/>
            </a:prstGeom>
            <a:solidFill>
              <a:srgbClr val="FFFFFF"/>
            </a:solidFill>
            <a:ln w="9525">
              <a:solidFill>
                <a:srgbClr val="000000"/>
              </a:solidFill>
              <a:miter lim="800000"/>
              <a:headEnd/>
              <a:tailEnd/>
            </a:ln>
          </p:spPr>
          <p:txBody>
            <a:bodyPr/>
            <a:lstStyle/>
            <a:p>
              <a:pPr algn="l"/>
              <a:r>
                <a:rPr lang="el-GR" sz="1200"/>
                <a:t>Χρυσαφί παχύρευστο υγρό</a:t>
              </a:r>
              <a:endParaRPr lang="el-GR" sz="1800"/>
            </a:p>
          </p:txBody>
        </p:sp>
        <p:sp>
          <p:nvSpPr>
            <p:cNvPr id="63498" name="Line 10"/>
            <p:cNvSpPr>
              <a:spLocks noChangeShapeType="1"/>
            </p:cNvSpPr>
            <p:nvPr/>
          </p:nvSpPr>
          <p:spPr bwMode="auto">
            <a:xfrm>
              <a:off x="3136" y="1741"/>
              <a:ext cx="288" cy="0"/>
            </a:xfrm>
            <a:prstGeom prst="line">
              <a:avLst/>
            </a:prstGeom>
            <a:noFill/>
            <a:ln w="9525">
              <a:solidFill>
                <a:srgbClr val="000000"/>
              </a:solidFill>
              <a:round/>
              <a:headEnd/>
              <a:tailEnd type="triangle" w="med" len="med"/>
            </a:ln>
          </p:spPr>
          <p:txBody>
            <a:bodyPr/>
            <a:lstStyle/>
            <a:p>
              <a:endParaRPr lang="el-GR"/>
            </a:p>
          </p:txBody>
        </p:sp>
        <p:sp>
          <p:nvSpPr>
            <p:cNvPr id="63499" name="Line 11"/>
            <p:cNvSpPr>
              <a:spLocks noChangeShapeType="1"/>
            </p:cNvSpPr>
            <p:nvPr/>
          </p:nvSpPr>
          <p:spPr bwMode="auto">
            <a:xfrm>
              <a:off x="4072" y="1741"/>
              <a:ext cx="288" cy="0"/>
            </a:xfrm>
            <a:prstGeom prst="line">
              <a:avLst/>
            </a:prstGeom>
            <a:noFill/>
            <a:ln w="9525">
              <a:solidFill>
                <a:srgbClr val="000000"/>
              </a:solidFill>
              <a:round/>
              <a:headEnd/>
              <a:tailEnd type="triangle" w="med" len="med"/>
            </a:ln>
          </p:spPr>
          <p:txBody>
            <a:bodyPr/>
            <a:lstStyle/>
            <a:p>
              <a:endParaRPr lang="el-GR"/>
            </a:p>
          </p:txBody>
        </p:sp>
      </p:grpSp>
      <p:pic>
        <p:nvPicPr>
          <p:cNvPr id="63500" name="Picture 12">
            <a:hlinkClick r:id="rId2" action="ppaction://hlinksldjump"/>
          </p:cNvPr>
          <p:cNvPicPr>
            <a:picLocks noChangeAspect="1" noChangeArrowheads="1"/>
          </p:cNvPicPr>
          <p:nvPr/>
        </p:nvPicPr>
        <p:blipFill>
          <a:blip r:embed="rId3"/>
          <a:srcRect/>
          <a:stretch>
            <a:fillRect/>
          </a:stretch>
        </p:blipFill>
        <p:spPr bwMode="auto">
          <a:xfrm>
            <a:off x="539750" y="4652963"/>
            <a:ext cx="1271588" cy="1295400"/>
          </a:xfrm>
          <a:prstGeom prst="rect">
            <a:avLst/>
          </a:prstGeom>
          <a:noFill/>
          <a:ln w="9525">
            <a:noFill/>
            <a:miter lim="800000"/>
            <a:headEnd/>
            <a:tailEnd/>
          </a:ln>
          <a:effectLst/>
        </p:spPr>
      </p:pic>
      <p:sp>
        <p:nvSpPr>
          <p:cNvPr id="63614" name="Rectangle 126"/>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3617" name="AutoShape 129">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3618" name="AutoShape 130">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3619" name="AutoShape 131">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3620" name="AutoShape 132">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3621" name="WordArt 133"/>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3623" name="Text Box 135"/>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3624" name="Text Box 136"/>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63501" name="AutoShape 13"/>
          <p:cNvSpPr>
            <a:spLocks noChangeArrowheads="1"/>
          </p:cNvSpPr>
          <p:nvPr/>
        </p:nvSpPr>
        <p:spPr bwMode="auto">
          <a:xfrm>
            <a:off x="2555875" y="4292600"/>
            <a:ext cx="6588125" cy="1008063"/>
          </a:xfrm>
          <a:prstGeom prst="cloudCallout">
            <a:avLst>
              <a:gd name="adj1" fmla="val -68167"/>
              <a:gd name="adj2" fmla="val -543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Στη συνέχεια σηκώνεται η </a:t>
            </a:r>
            <a:r>
              <a:rPr lang="en-US" sz="1800">
                <a:solidFill>
                  <a:schemeClr val="dk1"/>
                </a:solidFill>
                <a:latin typeface="+mn-lt"/>
              </a:rPr>
              <a:t>Reality</a:t>
            </a:r>
            <a:r>
              <a:rPr lang="el-GR" sz="1800">
                <a:solidFill>
                  <a:schemeClr val="dk1"/>
                </a:solidFill>
                <a:latin typeface="+mn-lt"/>
              </a:rPr>
              <a:t> και απευθύνεται  προς τον καπετάνιο.</a:t>
            </a:r>
          </a:p>
        </p:txBody>
      </p:sp>
      <p:pic>
        <p:nvPicPr>
          <p:cNvPr id="63625" name="Picture 137"/>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2" name="TextBox 21"/>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48" action="ppaction://hlinksldjump"/>
              </a:rPr>
              <a:t>43</a:t>
            </a:r>
            <a:r>
              <a:rPr lang="en-US" dirty="0" smtClean="0"/>
              <a:t> </a:t>
            </a:r>
            <a:r>
              <a:rPr lang="en-US" dirty="0" smtClean="0">
                <a:hlinkClick r:id="rId49" action="ppaction://hlinksldjump"/>
              </a:rPr>
              <a:t>44</a:t>
            </a:r>
            <a:r>
              <a:rPr lang="en-US" dirty="0" smtClean="0"/>
              <a:t> </a:t>
            </a:r>
            <a:r>
              <a:rPr lang="en-US" dirty="0" smtClean="0">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637" name="Rectangle 125"/>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sp>
        <p:nvSpPr>
          <p:cNvPr id="64515" name="AutoShape 3"/>
          <p:cNvSpPr>
            <a:spLocks noChangeArrowheads="1"/>
          </p:cNvSpPr>
          <p:nvPr/>
        </p:nvSpPr>
        <p:spPr bwMode="auto">
          <a:xfrm>
            <a:off x="2916238" y="1484313"/>
            <a:ext cx="5111750" cy="792162"/>
          </a:xfrm>
          <a:prstGeom prst="wedgeRoundRectCallout">
            <a:avLst>
              <a:gd name="adj1" fmla="val -72454"/>
              <a:gd name="adj2" fmla="val 83269"/>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Καπετάνιε μου επιτρέπεις να κάνω κάποιες αλλαγές; </a:t>
            </a:r>
          </a:p>
          <a:p>
            <a:endParaRPr lang="el-GR" sz="1800">
              <a:solidFill>
                <a:schemeClr val="dk1"/>
              </a:solidFill>
              <a:latin typeface="+mn-lt"/>
            </a:endParaRPr>
          </a:p>
        </p:txBody>
      </p:sp>
      <p:pic>
        <p:nvPicPr>
          <p:cNvPr id="64519" name="Picture 7">
            <a:hlinkClick r:id="rId2" action="ppaction://hlinksldjump"/>
          </p:cNvPr>
          <p:cNvPicPr>
            <a:picLocks noChangeAspect="1" noChangeArrowheads="1"/>
          </p:cNvPicPr>
          <p:nvPr/>
        </p:nvPicPr>
        <p:blipFill>
          <a:blip r:embed="rId3">
            <a:clrChange>
              <a:clrFrom>
                <a:srgbClr val="000000"/>
              </a:clrFrom>
              <a:clrTo>
                <a:srgbClr val="000000">
                  <a:alpha val="0"/>
                </a:srgbClr>
              </a:clrTo>
            </a:clrChange>
          </a:blip>
          <a:srcRect/>
          <a:stretch>
            <a:fillRect/>
          </a:stretch>
        </p:blipFill>
        <p:spPr bwMode="auto">
          <a:xfrm>
            <a:off x="539750" y="1844675"/>
            <a:ext cx="1152525" cy="1095375"/>
          </a:xfrm>
          <a:prstGeom prst="rect">
            <a:avLst/>
          </a:prstGeom>
          <a:noFill/>
          <a:ln w="9525">
            <a:noFill/>
            <a:miter lim="800000"/>
            <a:headEnd/>
            <a:tailEnd/>
          </a:ln>
        </p:spPr>
      </p:pic>
      <p:pic>
        <p:nvPicPr>
          <p:cNvPr id="64520" name="Picture 8">
            <a:hlinkClick r:id="rId4" action="ppaction://hlinksldjump"/>
          </p:cNvPr>
          <p:cNvPicPr>
            <a:picLocks noChangeAspect="1" noChangeArrowheads="1"/>
          </p:cNvPicPr>
          <p:nvPr/>
        </p:nvPicPr>
        <p:blipFill>
          <a:blip r:embed="rId5"/>
          <a:srcRect/>
          <a:stretch>
            <a:fillRect/>
          </a:stretch>
        </p:blipFill>
        <p:spPr bwMode="auto">
          <a:xfrm>
            <a:off x="539750" y="3068638"/>
            <a:ext cx="1271588" cy="1295400"/>
          </a:xfrm>
          <a:prstGeom prst="rect">
            <a:avLst/>
          </a:prstGeom>
          <a:noFill/>
          <a:ln w="9525">
            <a:noFill/>
            <a:miter lim="800000"/>
            <a:headEnd/>
            <a:tailEnd/>
          </a:ln>
          <a:effectLst/>
        </p:spPr>
      </p:pic>
      <p:sp>
        <p:nvSpPr>
          <p:cNvPr id="64521" name="AutoShape 9"/>
          <p:cNvSpPr>
            <a:spLocks noChangeArrowheads="1"/>
          </p:cNvSpPr>
          <p:nvPr/>
        </p:nvSpPr>
        <p:spPr bwMode="auto">
          <a:xfrm>
            <a:off x="2916238" y="2781300"/>
            <a:ext cx="5184775" cy="1368425"/>
          </a:xfrm>
          <a:prstGeom prst="cloudCallout">
            <a:avLst>
              <a:gd name="adj1" fmla="val -71005"/>
              <a:gd name="adj2" fmla="val -1531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Να πούμε εδώ ότι ο καπετάνιος έχει απόλυτη εμπιστοσύνη στη </a:t>
            </a:r>
            <a:r>
              <a:rPr lang="en-US" sz="1800">
                <a:solidFill>
                  <a:schemeClr val="dk1"/>
                </a:solidFill>
                <a:latin typeface="+mn-lt"/>
              </a:rPr>
              <a:t>Reality</a:t>
            </a:r>
            <a:r>
              <a:rPr lang="el-GR" sz="1800">
                <a:solidFill>
                  <a:schemeClr val="dk1"/>
                </a:solidFill>
                <a:latin typeface="+mn-lt"/>
              </a:rPr>
              <a:t> </a:t>
            </a:r>
          </a:p>
        </p:txBody>
      </p:sp>
      <p:pic>
        <p:nvPicPr>
          <p:cNvPr id="64522" name="Picture 10">
            <a:hlinkClick r:id="rId6" action="ppaction://hlinksldjump"/>
          </p:cNvPr>
          <p:cNvPicPr>
            <a:picLocks noChangeAspect="1" noChangeArrowheads="1"/>
          </p:cNvPicPr>
          <p:nvPr/>
        </p:nvPicPr>
        <p:blipFill>
          <a:blip r:embed="rId7"/>
          <a:srcRect/>
          <a:stretch>
            <a:fillRect/>
          </a:stretch>
        </p:blipFill>
        <p:spPr bwMode="auto">
          <a:xfrm>
            <a:off x="611188" y="4581525"/>
            <a:ext cx="1216025" cy="1341438"/>
          </a:xfrm>
          <a:prstGeom prst="rect">
            <a:avLst/>
          </a:prstGeom>
          <a:noFill/>
          <a:ln w="9525">
            <a:noFill/>
            <a:miter lim="800000"/>
            <a:headEnd/>
            <a:tailEnd/>
          </a:ln>
          <a:effectLst/>
        </p:spPr>
      </p:pic>
      <p:sp>
        <p:nvSpPr>
          <p:cNvPr id="64523" name="AutoShape 11"/>
          <p:cNvSpPr>
            <a:spLocks noChangeArrowheads="1"/>
          </p:cNvSpPr>
          <p:nvPr/>
        </p:nvSpPr>
        <p:spPr bwMode="auto">
          <a:xfrm>
            <a:off x="3419475" y="4797425"/>
            <a:ext cx="3168650" cy="431800"/>
          </a:xfrm>
          <a:prstGeom prst="wedgeRoundRectCallout">
            <a:avLst>
              <a:gd name="adj1" fmla="val -99801"/>
              <a:gd name="adj2" fmla="val -52940"/>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Ελεύθερα…</a:t>
            </a:r>
          </a:p>
        </p:txBody>
      </p:sp>
      <p:sp>
        <p:nvSpPr>
          <p:cNvPr id="64636" name="Rectangle 124"/>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4638" name="AutoShape 126">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4639" name="AutoShape 127">
            <a:hlinkClick r:id="rId8"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4640" name="AutoShape 128">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4641" name="AutoShape 129">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4642" name="WordArt 130"/>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4644" name="Text Box 132"/>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4645" name="Text Box 133"/>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4646" name="Picture 134"/>
          <p:cNvPicPr>
            <a:picLocks noChangeAspect="1" noChangeArrowheads="1"/>
          </p:cNvPicPr>
          <p:nvPr/>
        </p:nvPicPr>
        <p:blipFill>
          <a:blip r:embed="rId9">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10" action="ppaction://hlinksldjump"/>
              </a:rPr>
              <a:t>1</a:t>
            </a:r>
            <a:r>
              <a:rPr lang="en-US" b="1" i="1" dirty="0" smtClean="0">
                <a:effectLst>
                  <a:outerShdw blurRad="38100" dist="38100" dir="2700000" algn="tl">
                    <a:srgbClr val="000000">
                      <a:alpha val="43137"/>
                    </a:srgbClr>
                  </a:outerShdw>
                </a:effectLst>
              </a:rPr>
              <a:t> </a:t>
            </a:r>
            <a:r>
              <a:rPr lang="en-US" dirty="0" smtClean="0">
                <a:hlinkClick r:id="rId11" action="ppaction://hlinksldjump"/>
              </a:rPr>
              <a:t>2</a:t>
            </a:r>
            <a:r>
              <a:rPr lang="en-US" dirty="0" smtClean="0"/>
              <a:t> </a:t>
            </a:r>
            <a:r>
              <a:rPr lang="en-US" dirty="0" smtClean="0">
                <a:hlinkClick r:id="rId12" action="ppaction://hlinksldjump"/>
              </a:rPr>
              <a:t>3</a:t>
            </a:r>
            <a:r>
              <a:rPr lang="en-US" dirty="0" smtClean="0"/>
              <a:t> </a:t>
            </a:r>
            <a:r>
              <a:rPr lang="en-US" dirty="0" smtClean="0">
                <a:hlinkClick r:id="rId13" action="ppaction://hlinksldjump"/>
              </a:rPr>
              <a:t>4</a:t>
            </a:r>
            <a:r>
              <a:rPr lang="en-US" dirty="0" smtClean="0"/>
              <a:t> </a:t>
            </a:r>
            <a:r>
              <a:rPr lang="en-US" dirty="0" smtClean="0">
                <a:hlinkClick r:id="rId14" action="ppaction://hlinksldjump"/>
              </a:rPr>
              <a:t>5</a:t>
            </a:r>
            <a:r>
              <a:rPr lang="en-US" dirty="0" smtClean="0"/>
              <a:t> </a:t>
            </a:r>
            <a:r>
              <a:rPr lang="en-US" dirty="0" smtClean="0">
                <a:hlinkClick r:id="rId15" action="ppaction://hlinksldjump"/>
              </a:rPr>
              <a:t>6</a:t>
            </a:r>
            <a:r>
              <a:rPr lang="en-US" dirty="0" smtClean="0"/>
              <a:t> </a:t>
            </a:r>
            <a:r>
              <a:rPr lang="en-US" dirty="0" smtClean="0">
                <a:hlinkClick r:id="rId16" action="ppaction://hlinksldjump"/>
              </a:rPr>
              <a:t>7</a:t>
            </a:r>
            <a:r>
              <a:rPr lang="en-US" dirty="0" smtClean="0"/>
              <a:t> </a:t>
            </a:r>
            <a:r>
              <a:rPr lang="en-US" dirty="0" smtClean="0">
                <a:hlinkClick r:id="rId17" action="ppaction://hlinksldjump"/>
              </a:rPr>
              <a:t>8</a:t>
            </a:r>
            <a:r>
              <a:rPr lang="en-US" dirty="0" smtClean="0"/>
              <a:t> </a:t>
            </a:r>
            <a:r>
              <a:rPr lang="en-US" dirty="0" smtClean="0">
                <a:hlinkClick r:id="rId18" action="ppaction://hlinksldjump"/>
              </a:rPr>
              <a:t>9</a:t>
            </a:r>
            <a:r>
              <a:rPr lang="en-US" dirty="0" smtClean="0"/>
              <a:t> </a:t>
            </a:r>
            <a:r>
              <a:rPr lang="en-US" dirty="0" smtClean="0">
                <a:hlinkClick r:id="rId19" action="ppaction://hlinksldjump"/>
              </a:rPr>
              <a:t>10</a:t>
            </a:r>
            <a:r>
              <a:rPr lang="en-US" dirty="0" smtClean="0"/>
              <a:t> </a:t>
            </a:r>
            <a:r>
              <a:rPr lang="en-US" dirty="0" smtClean="0">
                <a:hlinkClick r:id="rId20" action="ppaction://hlinksldjump"/>
              </a:rPr>
              <a:t>11</a:t>
            </a:r>
            <a:r>
              <a:rPr lang="en-US" dirty="0" smtClean="0"/>
              <a:t> </a:t>
            </a:r>
            <a:r>
              <a:rPr lang="en-US" dirty="0" smtClean="0">
                <a:hlinkClick r:id="rId21" action="ppaction://hlinksldjump"/>
              </a:rPr>
              <a:t>12</a:t>
            </a:r>
            <a:r>
              <a:rPr lang="en-US" dirty="0" smtClean="0"/>
              <a:t> </a:t>
            </a:r>
            <a:r>
              <a:rPr lang="en-US" dirty="0" smtClean="0">
                <a:hlinkClick r:id="rId22" action="ppaction://hlinksldjump"/>
              </a:rPr>
              <a:t>13</a:t>
            </a:r>
            <a:r>
              <a:rPr lang="en-US" dirty="0" smtClean="0"/>
              <a:t> </a:t>
            </a:r>
            <a:r>
              <a:rPr lang="en-US" dirty="0" smtClean="0">
                <a:hlinkClick r:id="rId23" action="ppaction://hlinksldjump"/>
              </a:rPr>
              <a:t>14</a:t>
            </a:r>
            <a:r>
              <a:rPr lang="en-US" dirty="0" smtClean="0"/>
              <a:t> </a:t>
            </a:r>
            <a:r>
              <a:rPr lang="en-US" dirty="0" smtClean="0">
                <a:hlinkClick r:id="rId24" action="ppaction://hlinksldjump"/>
              </a:rPr>
              <a:t>15</a:t>
            </a:r>
            <a:r>
              <a:rPr lang="en-US" dirty="0" smtClean="0"/>
              <a:t> </a:t>
            </a:r>
            <a:r>
              <a:rPr lang="en-US" dirty="0" smtClean="0">
                <a:hlinkClick r:id="rId25" action="ppaction://hlinksldjump"/>
              </a:rPr>
              <a:t>16</a:t>
            </a:r>
            <a:r>
              <a:rPr lang="en-US" dirty="0" smtClean="0"/>
              <a:t> </a:t>
            </a:r>
            <a:r>
              <a:rPr lang="en-US" dirty="0" smtClean="0">
                <a:hlinkClick r:id="rId26" action="ppaction://hlinksldjump"/>
              </a:rPr>
              <a:t>17</a:t>
            </a:r>
            <a:r>
              <a:rPr lang="en-US" dirty="0" smtClean="0"/>
              <a:t> </a:t>
            </a:r>
            <a:r>
              <a:rPr lang="en-US" dirty="0" smtClean="0">
                <a:hlinkClick r:id="rId27" action="ppaction://hlinksldjump"/>
              </a:rPr>
              <a:t>18</a:t>
            </a:r>
            <a:r>
              <a:rPr lang="en-US" dirty="0" smtClean="0"/>
              <a:t> </a:t>
            </a:r>
            <a:r>
              <a:rPr lang="en-US" dirty="0" smtClean="0">
                <a:hlinkClick r:id="rId28" action="ppaction://hlinksldjump"/>
              </a:rPr>
              <a:t>19</a:t>
            </a:r>
            <a:r>
              <a:rPr lang="en-US" dirty="0" smtClean="0"/>
              <a:t> </a:t>
            </a:r>
            <a:r>
              <a:rPr lang="en-US" dirty="0" smtClean="0">
                <a:hlinkClick r:id="rId29" action="ppaction://hlinksldjump"/>
              </a:rPr>
              <a:t>20</a:t>
            </a:r>
            <a:r>
              <a:rPr lang="en-US" dirty="0" smtClean="0"/>
              <a:t> </a:t>
            </a:r>
            <a:r>
              <a:rPr lang="en-US" dirty="0" smtClean="0">
                <a:hlinkClick r:id="rId30" action="ppaction://hlinksldjump"/>
              </a:rPr>
              <a:t>21</a:t>
            </a:r>
            <a:r>
              <a:rPr lang="en-US" dirty="0" smtClean="0"/>
              <a:t> </a:t>
            </a:r>
            <a:r>
              <a:rPr lang="en-US" dirty="0" smtClean="0">
                <a:hlinkClick r:id="rId31" action="ppaction://hlinksldjump"/>
              </a:rPr>
              <a:t>22</a:t>
            </a:r>
            <a:r>
              <a:rPr lang="en-US" dirty="0" smtClean="0"/>
              <a:t> </a:t>
            </a:r>
            <a:r>
              <a:rPr lang="en-US" dirty="0" smtClean="0">
                <a:hlinkClick r:id="rId32" action="ppaction://hlinksldjump"/>
              </a:rPr>
              <a:t>23</a:t>
            </a:r>
            <a:r>
              <a:rPr lang="en-US" dirty="0" smtClean="0"/>
              <a:t> </a:t>
            </a:r>
            <a:r>
              <a:rPr lang="en-US" dirty="0" smtClean="0">
                <a:hlinkClick r:id="rId33" action="ppaction://hlinksldjump"/>
              </a:rPr>
              <a:t>24</a:t>
            </a:r>
            <a:r>
              <a:rPr lang="en-US" dirty="0" smtClean="0"/>
              <a:t> </a:t>
            </a:r>
            <a:r>
              <a:rPr lang="en-US" dirty="0" smtClean="0">
                <a:hlinkClick r:id="rId34" action="ppaction://hlinksldjump"/>
              </a:rPr>
              <a:t>25</a:t>
            </a:r>
            <a:r>
              <a:rPr lang="en-US" dirty="0" smtClean="0"/>
              <a:t> </a:t>
            </a:r>
            <a:r>
              <a:rPr lang="en-US" dirty="0" smtClean="0">
                <a:hlinkClick r:id="rId35" action="ppaction://hlinksldjump"/>
              </a:rPr>
              <a:t>26</a:t>
            </a:r>
            <a:r>
              <a:rPr lang="en-US" dirty="0" smtClean="0"/>
              <a:t> </a:t>
            </a:r>
            <a:r>
              <a:rPr lang="en-US" dirty="0" smtClean="0">
                <a:hlinkClick r:id="rId36" action="ppaction://hlinksldjump"/>
              </a:rPr>
              <a:t>27</a:t>
            </a:r>
            <a:r>
              <a:rPr lang="en-US" dirty="0" smtClean="0"/>
              <a:t> </a:t>
            </a:r>
            <a:r>
              <a:rPr lang="en-US" dirty="0" smtClean="0">
                <a:hlinkClick r:id="rId37" action="ppaction://hlinksldjump"/>
              </a:rPr>
              <a:t>28</a:t>
            </a:r>
            <a:r>
              <a:rPr lang="en-US" dirty="0" smtClean="0"/>
              <a:t> </a:t>
            </a:r>
            <a:r>
              <a:rPr lang="en-US" dirty="0" smtClean="0">
                <a:hlinkClick r:id="rId38" action="ppaction://hlinksldjump"/>
              </a:rPr>
              <a:t>29</a:t>
            </a:r>
            <a:r>
              <a:rPr lang="en-US" dirty="0" smtClean="0"/>
              <a:t> </a:t>
            </a:r>
            <a:r>
              <a:rPr lang="en-US" dirty="0" smtClean="0">
                <a:hlinkClick r:id="rId39" action="ppaction://hlinksldjump"/>
              </a:rPr>
              <a:t>30</a:t>
            </a:r>
            <a:r>
              <a:rPr lang="en-US" dirty="0" smtClean="0"/>
              <a:t> </a:t>
            </a:r>
            <a:r>
              <a:rPr lang="en-US" dirty="0" smtClean="0">
                <a:hlinkClick r:id="rId40" action="ppaction://hlinksldjump"/>
              </a:rPr>
              <a:t>31</a:t>
            </a:r>
            <a:r>
              <a:rPr lang="en-US" dirty="0" smtClean="0"/>
              <a:t> </a:t>
            </a:r>
            <a:r>
              <a:rPr lang="en-US" dirty="0" smtClean="0">
                <a:hlinkClick r:id="rId41" action="ppaction://hlinksldjump"/>
              </a:rPr>
              <a:t>32</a:t>
            </a:r>
            <a:r>
              <a:rPr lang="en-US" dirty="0" smtClean="0"/>
              <a:t> </a:t>
            </a:r>
            <a:r>
              <a:rPr lang="en-US" dirty="0" smtClean="0">
                <a:hlinkClick r:id="rId42" action="ppaction://hlinksldjump"/>
              </a:rPr>
              <a:t>33</a:t>
            </a:r>
            <a:r>
              <a:rPr lang="en-US" dirty="0" smtClean="0"/>
              <a:t> </a:t>
            </a:r>
            <a:r>
              <a:rPr lang="en-US" dirty="0" smtClean="0">
                <a:hlinkClick r:id="rId43" action="ppaction://hlinksldjump"/>
              </a:rPr>
              <a:t>34</a:t>
            </a:r>
            <a:r>
              <a:rPr lang="en-US" dirty="0" smtClean="0"/>
              <a:t> </a:t>
            </a:r>
            <a:r>
              <a:rPr lang="en-US" dirty="0" smtClean="0">
                <a:hlinkClick r:id="rId44" action="ppaction://hlinksldjump"/>
              </a:rPr>
              <a:t>35</a:t>
            </a:r>
            <a:r>
              <a:rPr lang="en-US" dirty="0" smtClean="0"/>
              <a:t> </a:t>
            </a:r>
            <a:r>
              <a:rPr lang="en-US" dirty="0" smtClean="0">
                <a:hlinkClick r:id="rId45" action="ppaction://hlinksldjump"/>
              </a:rPr>
              <a:t>36</a:t>
            </a:r>
            <a:r>
              <a:rPr lang="en-US" dirty="0" smtClean="0"/>
              <a:t> </a:t>
            </a:r>
            <a:r>
              <a:rPr lang="en-US" dirty="0" smtClean="0">
                <a:hlinkClick r:id="rId46" action="ppaction://hlinksldjump"/>
              </a:rPr>
              <a:t>37</a:t>
            </a:r>
            <a:r>
              <a:rPr lang="en-US" dirty="0" smtClean="0"/>
              <a:t> </a:t>
            </a:r>
            <a:r>
              <a:rPr lang="en-US" dirty="0" smtClean="0">
                <a:hlinkClick r:id="rId47" action="ppaction://hlinksldjump"/>
              </a:rPr>
              <a:t>38</a:t>
            </a:r>
            <a:r>
              <a:rPr lang="en-US" dirty="0" smtClean="0"/>
              <a:t> </a:t>
            </a:r>
            <a:r>
              <a:rPr lang="en-US" dirty="0" smtClean="0">
                <a:hlinkClick r:id="rId48" action="ppaction://hlinksldjump"/>
              </a:rPr>
              <a:t>39</a:t>
            </a:r>
            <a:r>
              <a:rPr lang="en-US" dirty="0" smtClean="0"/>
              <a:t> </a:t>
            </a:r>
            <a:r>
              <a:rPr lang="en-US" dirty="0" smtClean="0">
                <a:hlinkClick r:id="rId49" action="ppaction://hlinksldjump"/>
              </a:rPr>
              <a:t>40</a:t>
            </a:r>
            <a:r>
              <a:rPr lang="en-US" dirty="0" smtClean="0"/>
              <a:t> </a:t>
            </a:r>
            <a:r>
              <a:rPr lang="en-US" dirty="0" smtClean="0">
                <a:hlinkClick r:id="rId50" action="ppaction://hlinksldjump"/>
              </a:rPr>
              <a:t>41</a:t>
            </a:r>
            <a:r>
              <a:rPr lang="en-US" dirty="0" smtClean="0"/>
              <a:t> </a:t>
            </a:r>
            <a:r>
              <a:rPr lang="en-US" dirty="0" smtClean="0">
                <a:hlinkClick r:id="rId51" action="ppaction://hlinksldjump"/>
              </a:rPr>
              <a:t>42</a:t>
            </a:r>
            <a:r>
              <a:rPr lang="en-US" dirty="0" smtClean="0"/>
              <a:t> </a:t>
            </a:r>
            <a:r>
              <a:rPr lang="en-US" dirty="0" smtClean="0">
                <a:hlinkClick r:id="rId52" action="ppaction://hlinksldjump"/>
              </a:rPr>
              <a:t>43</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53" action="ppaction://hlinksldjump"/>
              </a:rPr>
              <a:t>44</a:t>
            </a:r>
            <a:r>
              <a:rPr lang="en-US" dirty="0" smtClean="0"/>
              <a:t> </a:t>
            </a:r>
            <a:r>
              <a:rPr lang="en-US" dirty="0" smtClean="0">
                <a:hlinkClick r:id="rId54" action="ppaction://hlinksldjump"/>
              </a:rPr>
              <a:t>45</a:t>
            </a:r>
            <a:r>
              <a:rPr lang="en-US" dirty="0" smtClean="0"/>
              <a:t> </a:t>
            </a:r>
            <a:r>
              <a:rPr lang="en-US" dirty="0" smtClean="0">
                <a:hlinkClick r:id="rId55" action="ppaction://hlinksldjump"/>
              </a:rPr>
              <a:t>46</a:t>
            </a:r>
            <a:r>
              <a:rPr lang="en-US" dirty="0" smtClean="0"/>
              <a:t> </a:t>
            </a:r>
            <a:r>
              <a:rPr lang="en-US" dirty="0" smtClean="0">
                <a:hlinkClick r:id="rId56" action="ppaction://hlinksldjump"/>
              </a:rPr>
              <a:t>47</a:t>
            </a:r>
            <a:r>
              <a:rPr lang="en-US" dirty="0" smtClean="0"/>
              <a:t> </a:t>
            </a:r>
            <a:r>
              <a:rPr lang="en-US" dirty="0" smtClean="0">
                <a:hlinkClick r:id="rId57"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70" name="Rectangle 134"/>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65539" name="Picture 3">
            <a:hlinkClick r:id="rId2" action="ppaction://hlinksldjump"/>
          </p:cNvPr>
          <p:cNvPicPr>
            <a:picLocks noChangeAspect="1" noChangeArrowheads="1"/>
          </p:cNvPicPr>
          <p:nvPr/>
        </p:nvPicPr>
        <p:blipFill>
          <a:blip r:embed="rId3"/>
          <a:srcRect/>
          <a:stretch>
            <a:fillRect/>
          </a:stretch>
        </p:blipFill>
        <p:spPr bwMode="auto">
          <a:xfrm>
            <a:off x="395288" y="1844675"/>
            <a:ext cx="1271587" cy="1295400"/>
          </a:xfrm>
          <a:prstGeom prst="rect">
            <a:avLst/>
          </a:prstGeom>
          <a:noFill/>
          <a:ln w="9525">
            <a:noFill/>
            <a:miter lim="800000"/>
            <a:headEnd/>
            <a:tailEnd/>
          </a:ln>
          <a:effectLst/>
        </p:spPr>
      </p:pic>
      <p:sp>
        <p:nvSpPr>
          <p:cNvPr id="65540" name="AutoShape 4"/>
          <p:cNvSpPr>
            <a:spLocks noChangeArrowheads="1"/>
          </p:cNvSpPr>
          <p:nvPr/>
        </p:nvSpPr>
        <p:spPr bwMode="auto">
          <a:xfrm>
            <a:off x="2555875" y="765175"/>
            <a:ext cx="6588125" cy="3384550"/>
          </a:xfrm>
          <a:prstGeom prst="cloudCallout">
            <a:avLst>
              <a:gd name="adj1" fmla="val -63856"/>
              <a:gd name="adj2" fmla="val -15713"/>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Έτσι λοιπόν μετά την επέμβαση της </a:t>
            </a:r>
            <a:r>
              <a:rPr lang="en-US" sz="1800">
                <a:solidFill>
                  <a:schemeClr val="dk1"/>
                </a:solidFill>
                <a:latin typeface="+mn-lt"/>
              </a:rPr>
              <a:t>Reality </a:t>
            </a:r>
            <a:r>
              <a:rPr lang="el-GR" sz="1800">
                <a:solidFill>
                  <a:schemeClr val="dk1"/>
                </a:solidFill>
                <a:latin typeface="+mn-lt"/>
              </a:rPr>
              <a:t>το σχήμα έγινε κάπως έτσι: </a:t>
            </a:r>
          </a:p>
        </p:txBody>
      </p:sp>
      <p:pic>
        <p:nvPicPr>
          <p:cNvPr id="65546" name="Picture 10">
            <a:hlinkClick r:id="rId2" action="ppaction://hlinksldjump"/>
          </p:cNvPr>
          <p:cNvPicPr>
            <a:picLocks noChangeAspect="1" noChangeArrowheads="1"/>
          </p:cNvPicPr>
          <p:nvPr/>
        </p:nvPicPr>
        <p:blipFill>
          <a:blip r:embed="rId3"/>
          <a:srcRect/>
          <a:stretch>
            <a:fillRect/>
          </a:stretch>
        </p:blipFill>
        <p:spPr bwMode="auto">
          <a:xfrm>
            <a:off x="468313" y="4581525"/>
            <a:ext cx="1271587" cy="1295400"/>
          </a:xfrm>
          <a:prstGeom prst="rect">
            <a:avLst/>
          </a:prstGeom>
          <a:noFill/>
          <a:ln w="9525">
            <a:noFill/>
            <a:miter lim="800000"/>
            <a:headEnd/>
            <a:tailEnd/>
          </a:ln>
          <a:effectLst/>
        </p:spPr>
      </p:pic>
      <p:grpSp>
        <p:nvGrpSpPr>
          <p:cNvPr id="65669" name="Group 133"/>
          <p:cNvGrpSpPr>
            <a:grpSpLocks/>
          </p:cNvGrpSpPr>
          <p:nvPr/>
        </p:nvGrpSpPr>
        <p:grpSpPr bwMode="auto">
          <a:xfrm>
            <a:off x="3563938" y="2133600"/>
            <a:ext cx="4229100" cy="1131888"/>
            <a:chOff x="1927" y="1344"/>
            <a:chExt cx="2664" cy="713"/>
          </a:xfrm>
        </p:grpSpPr>
        <p:sp>
          <p:nvSpPr>
            <p:cNvPr id="65548" name="Text Box 12"/>
            <p:cNvSpPr txBox="1">
              <a:spLocks noChangeArrowheads="1"/>
            </p:cNvSpPr>
            <p:nvPr/>
          </p:nvSpPr>
          <p:spPr bwMode="auto">
            <a:xfrm>
              <a:off x="1927" y="1769"/>
              <a:ext cx="648" cy="288"/>
            </a:xfrm>
            <a:prstGeom prst="rect">
              <a:avLst/>
            </a:prstGeom>
            <a:solidFill>
              <a:srgbClr val="FFFFFF"/>
            </a:solidFill>
            <a:ln w="9525">
              <a:solidFill>
                <a:srgbClr val="000000"/>
              </a:solidFill>
              <a:miter lim="800000"/>
              <a:headEnd/>
              <a:tailEnd/>
            </a:ln>
          </p:spPr>
          <p:txBody>
            <a:bodyPr/>
            <a:lstStyle/>
            <a:p>
              <a:pPr algn="l"/>
              <a:r>
                <a:rPr lang="el-GR" sz="1200"/>
                <a:t>Λουλούδι,</a:t>
              </a:r>
            </a:p>
            <a:p>
              <a:pPr algn="l"/>
              <a:r>
                <a:rPr lang="el-GR" sz="1200"/>
                <a:t>Γύρη </a:t>
              </a:r>
              <a:endParaRPr lang="el-GR" sz="1800"/>
            </a:p>
          </p:txBody>
        </p:sp>
        <p:sp>
          <p:nvSpPr>
            <p:cNvPr id="65549" name="Text Box 13"/>
            <p:cNvSpPr txBox="1">
              <a:spLocks noChangeArrowheads="1"/>
            </p:cNvSpPr>
            <p:nvPr/>
          </p:nvSpPr>
          <p:spPr bwMode="auto">
            <a:xfrm>
              <a:off x="2863" y="1769"/>
              <a:ext cx="648" cy="288"/>
            </a:xfrm>
            <a:prstGeom prst="rect">
              <a:avLst/>
            </a:prstGeom>
            <a:solidFill>
              <a:srgbClr val="FFFFFF"/>
            </a:solidFill>
            <a:ln w="9525">
              <a:solidFill>
                <a:srgbClr val="000000"/>
              </a:solidFill>
              <a:miter lim="800000"/>
              <a:headEnd/>
              <a:tailEnd/>
            </a:ln>
          </p:spPr>
          <p:txBody>
            <a:bodyPr/>
            <a:lstStyle/>
            <a:p>
              <a:pPr algn="l"/>
              <a:r>
                <a:rPr lang="el-GR" sz="1200"/>
                <a:t>Μέλισσα, </a:t>
              </a:r>
            </a:p>
            <a:p>
              <a:pPr algn="l"/>
              <a:r>
                <a:rPr lang="el-GR" sz="1200"/>
                <a:t>Κυψέλη</a:t>
              </a:r>
              <a:endParaRPr lang="el-GR" sz="1800"/>
            </a:p>
          </p:txBody>
        </p:sp>
        <p:sp>
          <p:nvSpPr>
            <p:cNvPr id="65550" name="Text Box 14"/>
            <p:cNvSpPr txBox="1">
              <a:spLocks noChangeArrowheads="1"/>
            </p:cNvSpPr>
            <p:nvPr/>
          </p:nvSpPr>
          <p:spPr bwMode="auto">
            <a:xfrm>
              <a:off x="3799" y="1769"/>
              <a:ext cx="648" cy="288"/>
            </a:xfrm>
            <a:prstGeom prst="rect">
              <a:avLst/>
            </a:prstGeom>
            <a:solidFill>
              <a:srgbClr val="FFFFFF"/>
            </a:solidFill>
            <a:ln w="9525">
              <a:solidFill>
                <a:srgbClr val="000000"/>
              </a:solidFill>
              <a:miter lim="800000"/>
              <a:headEnd/>
              <a:tailEnd/>
            </a:ln>
          </p:spPr>
          <p:txBody>
            <a:bodyPr/>
            <a:lstStyle/>
            <a:p>
              <a:pPr algn="l"/>
              <a:r>
                <a:rPr lang="el-GR" sz="1200"/>
                <a:t>Μέλι</a:t>
              </a:r>
              <a:endParaRPr lang="el-GR" sz="1800"/>
            </a:p>
          </p:txBody>
        </p:sp>
        <p:sp>
          <p:nvSpPr>
            <p:cNvPr id="65551" name="Line 15"/>
            <p:cNvSpPr>
              <a:spLocks noChangeShapeType="1"/>
            </p:cNvSpPr>
            <p:nvPr/>
          </p:nvSpPr>
          <p:spPr bwMode="auto">
            <a:xfrm>
              <a:off x="2575" y="1913"/>
              <a:ext cx="288" cy="0"/>
            </a:xfrm>
            <a:prstGeom prst="line">
              <a:avLst/>
            </a:prstGeom>
            <a:noFill/>
            <a:ln w="9525">
              <a:solidFill>
                <a:srgbClr val="000000"/>
              </a:solidFill>
              <a:round/>
              <a:headEnd/>
              <a:tailEnd type="triangle" w="med" len="med"/>
            </a:ln>
          </p:spPr>
          <p:txBody>
            <a:bodyPr/>
            <a:lstStyle/>
            <a:p>
              <a:endParaRPr lang="el-GR"/>
            </a:p>
          </p:txBody>
        </p:sp>
        <p:sp>
          <p:nvSpPr>
            <p:cNvPr id="65552" name="Line 16"/>
            <p:cNvSpPr>
              <a:spLocks noChangeShapeType="1"/>
            </p:cNvSpPr>
            <p:nvPr/>
          </p:nvSpPr>
          <p:spPr bwMode="auto">
            <a:xfrm>
              <a:off x="3511" y="1920"/>
              <a:ext cx="288" cy="0"/>
            </a:xfrm>
            <a:prstGeom prst="line">
              <a:avLst/>
            </a:prstGeom>
            <a:noFill/>
            <a:ln w="9525">
              <a:solidFill>
                <a:srgbClr val="000000"/>
              </a:solidFill>
              <a:round/>
              <a:headEnd/>
              <a:tailEnd type="triangle" w="med" len="med"/>
            </a:ln>
          </p:spPr>
          <p:txBody>
            <a:bodyPr/>
            <a:lstStyle/>
            <a:p>
              <a:endParaRPr lang="el-GR"/>
            </a:p>
          </p:txBody>
        </p:sp>
        <p:sp>
          <p:nvSpPr>
            <p:cNvPr id="65553" name="Text Box 17"/>
            <p:cNvSpPr txBox="1">
              <a:spLocks noChangeArrowheads="1"/>
            </p:cNvSpPr>
            <p:nvPr/>
          </p:nvSpPr>
          <p:spPr bwMode="auto">
            <a:xfrm>
              <a:off x="1927" y="1344"/>
              <a:ext cx="720" cy="216"/>
            </a:xfrm>
            <a:prstGeom prst="rect">
              <a:avLst/>
            </a:prstGeom>
            <a:solidFill>
              <a:srgbClr val="FFFFFF"/>
            </a:solidFill>
            <a:ln w="9525">
              <a:solidFill>
                <a:srgbClr val="000000"/>
              </a:solidFill>
              <a:miter lim="800000"/>
              <a:headEnd/>
              <a:tailEnd/>
            </a:ln>
          </p:spPr>
          <p:txBody>
            <a:bodyPr/>
            <a:lstStyle/>
            <a:p>
              <a:pPr algn="l"/>
              <a:r>
                <a:rPr lang="el-GR" sz="1200"/>
                <a:t>ΔΕΔΟΜΕΝΑ</a:t>
              </a:r>
              <a:endParaRPr lang="el-GR" sz="1800"/>
            </a:p>
          </p:txBody>
        </p:sp>
        <p:sp>
          <p:nvSpPr>
            <p:cNvPr id="65554" name="Text Box 18"/>
            <p:cNvSpPr txBox="1">
              <a:spLocks noChangeArrowheads="1"/>
            </p:cNvSpPr>
            <p:nvPr/>
          </p:nvSpPr>
          <p:spPr bwMode="auto">
            <a:xfrm>
              <a:off x="2791" y="1344"/>
              <a:ext cx="792" cy="216"/>
            </a:xfrm>
            <a:prstGeom prst="rect">
              <a:avLst/>
            </a:prstGeom>
            <a:solidFill>
              <a:srgbClr val="FFFFFF"/>
            </a:solidFill>
            <a:ln w="9525">
              <a:solidFill>
                <a:srgbClr val="000000"/>
              </a:solidFill>
              <a:miter lim="800000"/>
              <a:headEnd/>
              <a:tailEnd/>
            </a:ln>
          </p:spPr>
          <p:txBody>
            <a:bodyPr/>
            <a:lstStyle/>
            <a:p>
              <a:pPr algn="l"/>
              <a:r>
                <a:rPr lang="el-GR" sz="1200"/>
                <a:t>ΕΠΕΞΕΡΓΑΣΙΑ</a:t>
              </a:r>
              <a:endParaRPr lang="el-GR" sz="1800"/>
            </a:p>
          </p:txBody>
        </p:sp>
        <p:sp>
          <p:nvSpPr>
            <p:cNvPr id="65555" name="Text Box 19"/>
            <p:cNvSpPr txBox="1">
              <a:spLocks noChangeArrowheads="1"/>
            </p:cNvSpPr>
            <p:nvPr/>
          </p:nvSpPr>
          <p:spPr bwMode="auto">
            <a:xfrm>
              <a:off x="3799" y="1344"/>
              <a:ext cx="792" cy="216"/>
            </a:xfrm>
            <a:prstGeom prst="rect">
              <a:avLst/>
            </a:prstGeom>
            <a:solidFill>
              <a:srgbClr val="FFFFFF"/>
            </a:solidFill>
            <a:ln w="9525">
              <a:solidFill>
                <a:srgbClr val="000000"/>
              </a:solidFill>
              <a:miter lim="800000"/>
              <a:headEnd/>
              <a:tailEnd/>
            </a:ln>
          </p:spPr>
          <p:txBody>
            <a:bodyPr/>
            <a:lstStyle/>
            <a:p>
              <a:pPr algn="l"/>
              <a:r>
                <a:rPr lang="el-GR" sz="1200"/>
                <a:t>ΠΛΗΡΟΦΟΡΙΑ</a:t>
              </a:r>
              <a:endParaRPr lang="el-GR" sz="1800"/>
            </a:p>
          </p:txBody>
        </p:sp>
      </p:grpSp>
      <p:sp>
        <p:nvSpPr>
          <p:cNvPr id="65668" name="Rectangle 132"/>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5671" name="AutoShape 135">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5672" name="AutoShape 136">
            <a:hlinkClick r:id="rId4"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5673" name="AutoShape 137">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5674" name="AutoShape 138">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5675" name="WordArt 13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5677" name="Text Box 14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5678" name="Text Box 14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65547" name="AutoShape 11"/>
          <p:cNvSpPr>
            <a:spLocks noChangeArrowheads="1"/>
          </p:cNvSpPr>
          <p:nvPr/>
        </p:nvSpPr>
        <p:spPr bwMode="auto">
          <a:xfrm>
            <a:off x="2555875" y="4292600"/>
            <a:ext cx="6588125" cy="1008063"/>
          </a:xfrm>
          <a:prstGeom prst="cloudCallout">
            <a:avLst>
              <a:gd name="adj1" fmla="val -68167"/>
              <a:gd name="adj2" fmla="val -543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Μόλις ολοκλήρωσε το σχήμα η </a:t>
            </a:r>
            <a:r>
              <a:rPr lang="en-US" sz="1800">
                <a:solidFill>
                  <a:schemeClr val="dk1"/>
                </a:solidFill>
                <a:latin typeface="+mn-lt"/>
              </a:rPr>
              <a:t>Reality</a:t>
            </a:r>
            <a:r>
              <a:rPr lang="el-GR" sz="1800">
                <a:solidFill>
                  <a:schemeClr val="dk1"/>
                </a:solidFill>
                <a:latin typeface="+mn-lt"/>
              </a:rPr>
              <a:t> φάνηκε και το όν. </a:t>
            </a:r>
          </a:p>
        </p:txBody>
      </p:sp>
      <p:pic>
        <p:nvPicPr>
          <p:cNvPr id="65679" name="Picture 143"/>
          <p:cNvPicPr>
            <a:picLocks noChangeAspect="1" noChangeArrowheads="1"/>
          </p:cNvPicPr>
          <p:nvPr/>
        </p:nvPicPr>
        <p:blipFill>
          <a:blip r:embed="rId5">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25" name="TextBox 24"/>
          <p:cNvSpPr txBox="1"/>
          <p:nvPr/>
        </p:nvSpPr>
        <p:spPr>
          <a:xfrm>
            <a:off x="0" y="6572272"/>
            <a:ext cx="9144000" cy="307777"/>
          </a:xfrm>
          <a:prstGeom prst="rect">
            <a:avLst/>
          </a:prstGeom>
          <a:noFill/>
        </p:spPr>
        <p:txBody>
          <a:bodyPr wrap="square" rtlCol="0">
            <a:spAutoFit/>
          </a:bodyPr>
          <a:lstStyle/>
          <a:p>
            <a:r>
              <a:rPr lang="en-US" dirty="0" smtClean="0">
                <a:hlinkClick r:id="rId6" action="ppaction://hlinksldjump"/>
              </a:rPr>
              <a:t>1</a:t>
            </a:r>
            <a:r>
              <a:rPr lang="en-US" b="1" i="1" dirty="0" smtClean="0">
                <a:effectLst>
                  <a:outerShdw blurRad="38100" dist="38100" dir="2700000" algn="tl">
                    <a:srgbClr val="000000">
                      <a:alpha val="43137"/>
                    </a:srgbClr>
                  </a:outerShdw>
                </a:effectLst>
              </a:rPr>
              <a:t> </a:t>
            </a:r>
            <a:r>
              <a:rPr lang="en-US" dirty="0" smtClean="0">
                <a:hlinkClick r:id="rId7" action="ppaction://hlinksldjump"/>
              </a:rPr>
              <a:t>2</a:t>
            </a:r>
            <a:r>
              <a:rPr lang="en-US" dirty="0" smtClean="0"/>
              <a:t> </a:t>
            </a:r>
            <a:r>
              <a:rPr lang="en-US" dirty="0" smtClean="0">
                <a:hlinkClick r:id="rId8" action="ppaction://hlinksldjump"/>
              </a:rPr>
              <a:t>3</a:t>
            </a:r>
            <a:r>
              <a:rPr lang="en-US" dirty="0" smtClean="0"/>
              <a:t> </a:t>
            </a:r>
            <a:r>
              <a:rPr lang="en-US" dirty="0" smtClean="0">
                <a:hlinkClick r:id="rId9" action="ppaction://hlinksldjump"/>
              </a:rPr>
              <a:t>4</a:t>
            </a:r>
            <a:r>
              <a:rPr lang="en-US" dirty="0" smtClean="0"/>
              <a:t> </a:t>
            </a:r>
            <a:r>
              <a:rPr lang="en-US" dirty="0" smtClean="0">
                <a:hlinkClick r:id="rId10" action="ppaction://hlinksldjump"/>
              </a:rPr>
              <a:t>5</a:t>
            </a:r>
            <a:r>
              <a:rPr lang="en-US" dirty="0" smtClean="0"/>
              <a:t> </a:t>
            </a:r>
            <a:r>
              <a:rPr lang="en-US" dirty="0" smtClean="0">
                <a:hlinkClick r:id="rId11" action="ppaction://hlinksldjump"/>
              </a:rPr>
              <a:t>6</a:t>
            </a:r>
            <a:r>
              <a:rPr lang="en-US" dirty="0" smtClean="0"/>
              <a:t> </a:t>
            </a:r>
            <a:r>
              <a:rPr lang="en-US" dirty="0" smtClean="0">
                <a:hlinkClick r:id="rId12" action="ppaction://hlinksldjump"/>
              </a:rPr>
              <a:t>7</a:t>
            </a:r>
            <a:r>
              <a:rPr lang="en-US" dirty="0" smtClean="0"/>
              <a:t> </a:t>
            </a:r>
            <a:r>
              <a:rPr lang="en-US" dirty="0" smtClean="0">
                <a:hlinkClick r:id="rId13" action="ppaction://hlinksldjump"/>
              </a:rPr>
              <a:t>8</a:t>
            </a:r>
            <a:r>
              <a:rPr lang="en-US" dirty="0" smtClean="0"/>
              <a:t> </a:t>
            </a:r>
            <a:r>
              <a:rPr lang="en-US" dirty="0" smtClean="0">
                <a:hlinkClick r:id="rId14" action="ppaction://hlinksldjump"/>
              </a:rPr>
              <a:t>9</a:t>
            </a:r>
            <a:r>
              <a:rPr lang="en-US" dirty="0" smtClean="0"/>
              <a:t> </a:t>
            </a:r>
            <a:r>
              <a:rPr lang="en-US" dirty="0" smtClean="0">
                <a:hlinkClick r:id="rId15" action="ppaction://hlinksldjump"/>
              </a:rPr>
              <a:t>10</a:t>
            </a:r>
            <a:r>
              <a:rPr lang="en-US" dirty="0" smtClean="0"/>
              <a:t> </a:t>
            </a:r>
            <a:r>
              <a:rPr lang="en-US" dirty="0" smtClean="0">
                <a:hlinkClick r:id="rId16" action="ppaction://hlinksldjump"/>
              </a:rPr>
              <a:t>11</a:t>
            </a:r>
            <a:r>
              <a:rPr lang="en-US" dirty="0" smtClean="0"/>
              <a:t> </a:t>
            </a:r>
            <a:r>
              <a:rPr lang="en-US" dirty="0" smtClean="0">
                <a:hlinkClick r:id="rId17" action="ppaction://hlinksldjump"/>
              </a:rPr>
              <a:t>12</a:t>
            </a:r>
            <a:r>
              <a:rPr lang="en-US" dirty="0" smtClean="0"/>
              <a:t> </a:t>
            </a:r>
            <a:r>
              <a:rPr lang="en-US" dirty="0" smtClean="0">
                <a:hlinkClick r:id="rId18" action="ppaction://hlinksldjump"/>
              </a:rPr>
              <a:t>13</a:t>
            </a:r>
            <a:r>
              <a:rPr lang="en-US" dirty="0" smtClean="0"/>
              <a:t> </a:t>
            </a:r>
            <a:r>
              <a:rPr lang="en-US" dirty="0" smtClean="0">
                <a:hlinkClick r:id="rId19" action="ppaction://hlinksldjump"/>
              </a:rPr>
              <a:t>14</a:t>
            </a:r>
            <a:r>
              <a:rPr lang="en-US" dirty="0" smtClean="0"/>
              <a:t> </a:t>
            </a:r>
            <a:r>
              <a:rPr lang="en-US" dirty="0" smtClean="0">
                <a:hlinkClick r:id="rId20" action="ppaction://hlinksldjump"/>
              </a:rPr>
              <a:t>15</a:t>
            </a:r>
            <a:r>
              <a:rPr lang="en-US" dirty="0" smtClean="0"/>
              <a:t> </a:t>
            </a:r>
            <a:r>
              <a:rPr lang="en-US" dirty="0" smtClean="0">
                <a:hlinkClick r:id="rId21" action="ppaction://hlinksldjump"/>
              </a:rPr>
              <a:t>16</a:t>
            </a:r>
            <a:r>
              <a:rPr lang="en-US" dirty="0" smtClean="0"/>
              <a:t> </a:t>
            </a:r>
            <a:r>
              <a:rPr lang="en-US" dirty="0" smtClean="0">
                <a:hlinkClick r:id="rId22" action="ppaction://hlinksldjump"/>
              </a:rPr>
              <a:t>17</a:t>
            </a:r>
            <a:r>
              <a:rPr lang="en-US" dirty="0" smtClean="0"/>
              <a:t> </a:t>
            </a:r>
            <a:r>
              <a:rPr lang="en-US" dirty="0" smtClean="0">
                <a:hlinkClick r:id="rId23" action="ppaction://hlinksldjump"/>
              </a:rPr>
              <a:t>18</a:t>
            </a:r>
            <a:r>
              <a:rPr lang="en-US" dirty="0" smtClean="0"/>
              <a:t> </a:t>
            </a:r>
            <a:r>
              <a:rPr lang="en-US" dirty="0" smtClean="0">
                <a:hlinkClick r:id="rId24" action="ppaction://hlinksldjump"/>
              </a:rPr>
              <a:t>19</a:t>
            </a:r>
            <a:r>
              <a:rPr lang="en-US" dirty="0" smtClean="0"/>
              <a:t> </a:t>
            </a:r>
            <a:r>
              <a:rPr lang="en-US" dirty="0" smtClean="0">
                <a:hlinkClick r:id="rId25" action="ppaction://hlinksldjump"/>
              </a:rPr>
              <a:t>20</a:t>
            </a:r>
            <a:r>
              <a:rPr lang="en-US" dirty="0" smtClean="0"/>
              <a:t> </a:t>
            </a:r>
            <a:r>
              <a:rPr lang="en-US" dirty="0" smtClean="0">
                <a:hlinkClick r:id="rId26" action="ppaction://hlinksldjump"/>
              </a:rPr>
              <a:t>21</a:t>
            </a:r>
            <a:r>
              <a:rPr lang="en-US" dirty="0" smtClean="0"/>
              <a:t> </a:t>
            </a:r>
            <a:r>
              <a:rPr lang="en-US" dirty="0" smtClean="0">
                <a:hlinkClick r:id="rId27" action="ppaction://hlinksldjump"/>
              </a:rPr>
              <a:t>22</a:t>
            </a:r>
            <a:r>
              <a:rPr lang="en-US" dirty="0" smtClean="0"/>
              <a:t> </a:t>
            </a:r>
            <a:r>
              <a:rPr lang="en-US" dirty="0" smtClean="0">
                <a:hlinkClick r:id="rId28" action="ppaction://hlinksldjump"/>
              </a:rPr>
              <a:t>23</a:t>
            </a:r>
            <a:r>
              <a:rPr lang="en-US" dirty="0" smtClean="0"/>
              <a:t> </a:t>
            </a:r>
            <a:r>
              <a:rPr lang="en-US" dirty="0" smtClean="0">
                <a:hlinkClick r:id="rId29" action="ppaction://hlinksldjump"/>
              </a:rPr>
              <a:t>24</a:t>
            </a:r>
            <a:r>
              <a:rPr lang="en-US" dirty="0" smtClean="0"/>
              <a:t> </a:t>
            </a:r>
            <a:r>
              <a:rPr lang="en-US" dirty="0" smtClean="0">
                <a:hlinkClick r:id="rId30" action="ppaction://hlinksldjump"/>
              </a:rPr>
              <a:t>25</a:t>
            </a:r>
            <a:r>
              <a:rPr lang="en-US" dirty="0" smtClean="0"/>
              <a:t> </a:t>
            </a:r>
            <a:r>
              <a:rPr lang="en-US" dirty="0" smtClean="0">
                <a:hlinkClick r:id="rId31" action="ppaction://hlinksldjump"/>
              </a:rPr>
              <a:t>26</a:t>
            </a:r>
            <a:r>
              <a:rPr lang="en-US" dirty="0" smtClean="0"/>
              <a:t> </a:t>
            </a:r>
            <a:r>
              <a:rPr lang="en-US" dirty="0" smtClean="0">
                <a:hlinkClick r:id="rId32" action="ppaction://hlinksldjump"/>
              </a:rPr>
              <a:t>27</a:t>
            </a:r>
            <a:r>
              <a:rPr lang="en-US" dirty="0" smtClean="0"/>
              <a:t> </a:t>
            </a:r>
            <a:r>
              <a:rPr lang="en-US" dirty="0" smtClean="0">
                <a:hlinkClick r:id="rId33" action="ppaction://hlinksldjump"/>
              </a:rPr>
              <a:t>28</a:t>
            </a:r>
            <a:r>
              <a:rPr lang="en-US" dirty="0" smtClean="0"/>
              <a:t> </a:t>
            </a:r>
            <a:r>
              <a:rPr lang="en-US" dirty="0" smtClean="0">
                <a:hlinkClick r:id="rId34" action="ppaction://hlinksldjump"/>
              </a:rPr>
              <a:t>29</a:t>
            </a:r>
            <a:r>
              <a:rPr lang="en-US" dirty="0" smtClean="0"/>
              <a:t> </a:t>
            </a:r>
            <a:r>
              <a:rPr lang="en-US" dirty="0" smtClean="0">
                <a:hlinkClick r:id="rId35" action="ppaction://hlinksldjump"/>
              </a:rPr>
              <a:t>30</a:t>
            </a:r>
            <a:r>
              <a:rPr lang="en-US" dirty="0" smtClean="0"/>
              <a:t> </a:t>
            </a:r>
            <a:r>
              <a:rPr lang="en-US" dirty="0" smtClean="0">
                <a:hlinkClick r:id="rId36" action="ppaction://hlinksldjump"/>
              </a:rPr>
              <a:t>31</a:t>
            </a:r>
            <a:r>
              <a:rPr lang="en-US" dirty="0" smtClean="0"/>
              <a:t> </a:t>
            </a:r>
            <a:r>
              <a:rPr lang="en-US" dirty="0" smtClean="0">
                <a:hlinkClick r:id="rId37" action="ppaction://hlinksldjump"/>
              </a:rPr>
              <a:t>32</a:t>
            </a:r>
            <a:r>
              <a:rPr lang="en-US" dirty="0" smtClean="0"/>
              <a:t> </a:t>
            </a:r>
            <a:r>
              <a:rPr lang="en-US" dirty="0" smtClean="0">
                <a:hlinkClick r:id="rId38" action="ppaction://hlinksldjump"/>
              </a:rPr>
              <a:t>33</a:t>
            </a:r>
            <a:r>
              <a:rPr lang="en-US" dirty="0" smtClean="0"/>
              <a:t> </a:t>
            </a:r>
            <a:r>
              <a:rPr lang="en-US" dirty="0" smtClean="0">
                <a:hlinkClick r:id="rId39" action="ppaction://hlinksldjump"/>
              </a:rPr>
              <a:t>34</a:t>
            </a:r>
            <a:r>
              <a:rPr lang="en-US" dirty="0" smtClean="0"/>
              <a:t> </a:t>
            </a:r>
            <a:r>
              <a:rPr lang="en-US" dirty="0" smtClean="0">
                <a:hlinkClick r:id="rId40" action="ppaction://hlinksldjump"/>
              </a:rPr>
              <a:t>35</a:t>
            </a:r>
            <a:r>
              <a:rPr lang="en-US" dirty="0" smtClean="0"/>
              <a:t> </a:t>
            </a:r>
            <a:r>
              <a:rPr lang="en-US" dirty="0" smtClean="0">
                <a:hlinkClick r:id="rId41" action="ppaction://hlinksldjump"/>
              </a:rPr>
              <a:t>36</a:t>
            </a:r>
            <a:r>
              <a:rPr lang="en-US" dirty="0" smtClean="0"/>
              <a:t> </a:t>
            </a:r>
            <a:r>
              <a:rPr lang="en-US" dirty="0" smtClean="0">
                <a:hlinkClick r:id="rId42" action="ppaction://hlinksldjump"/>
              </a:rPr>
              <a:t>37</a:t>
            </a:r>
            <a:r>
              <a:rPr lang="en-US" dirty="0" smtClean="0"/>
              <a:t> </a:t>
            </a:r>
            <a:r>
              <a:rPr lang="en-US" dirty="0" smtClean="0">
                <a:hlinkClick r:id="rId43" action="ppaction://hlinksldjump"/>
              </a:rPr>
              <a:t>38</a:t>
            </a:r>
            <a:r>
              <a:rPr lang="en-US" dirty="0" smtClean="0"/>
              <a:t> </a:t>
            </a:r>
            <a:r>
              <a:rPr lang="en-US" dirty="0" smtClean="0">
                <a:hlinkClick r:id="rId44" action="ppaction://hlinksldjump"/>
              </a:rPr>
              <a:t>39</a:t>
            </a:r>
            <a:r>
              <a:rPr lang="en-US" dirty="0" smtClean="0"/>
              <a:t> </a:t>
            </a:r>
            <a:r>
              <a:rPr lang="en-US" dirty="0" smtClean="0">
                <a:hlinkClick r:id="rId45" action="ppaction://hlinksldjump"/>
              </a:rPr>
              <a:t>40</a:t>
            </a:r>
            <a:r>
              <a:rPr lang="en-US" dirty="0" smtClean="0"/>
              <a:t> </a:t>
            </a:r>
            <a:r>
              <a:rPr lang="en-US" dirty="0" smtClean="0">
                <a:hlinkClick r:id="rId46" action="ppaction://hlinksldjump"/>
              </a:rPr>
              <a:t>41</a:t>
            </a:r>
            <a:r>
              <a:rPr lang="en-US" dirty="0" smtClean="0"/>
              <a:t> </a:t>
            </a:r>
            <a:r>
              <a:rPr lang="en-US" dirty="0" smtClean="0">
                <a:hlinkClick r:id="rId47" action="ppaction://hlinksldjump"/>
              </a:rPr>
              <a:t>42</a:t>
            </a:r>
            <a:r>
              <a:rPr lang="en-US" dirty="0" smtClean="0"/>
              <a:t> </a:t>
            </a:r>
            <a:r>
              <a:rPr lang="en-US" dirty="0" smtClean="0">
                <a:hlinkClick r:id="rId48" action="ppaction://hlinksldjump"/>
              </a:rPr>
              <a:t>43</a:t>
            </a:r>
            <a:r>
              <a:rPr lang="en-US" dirty="0" smtClean="0"/>
              <a:t> </a:t>
            </a:r>
            <a:r>
              <a:rPr lang="en-US" dirty="0" smtClean="0">
                <a:hlinkClick r:id="rId49" action="ppaction://hlinksldjump"/>
              </a:rPr>
              <a:t>44</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50" action="ppaction://hlinksldjump"/>
              </a:rPr>
              <a:t>45</a:t>
            </a:r>
            <a:r>
              <a:rPr lang="en-US" dirty="0" smtClean="0"/>
              <a:t> </a:t>
            </a:r>
            <a:r>
              <a:rPr lang="en-US" dirty="0" smtClean="0">
                <a:hlinkClick r:id="rId51" action="ppaction://hlinksldjump"/>
              </a:rPr>
              <a:t>46</a:t>
            </a:r>
            <a:r>
              <a:rPr lang="en-US" dirty="0" smtClean="0"/>
              <a:t> </a:t>
            </a:r>
            <a:r>
              <a:rPr lang="en-US" dirty="0" smtClean="0">
                <a:hlinkClick r:id="rId52" action="ppaction://hlinksldjump"/>
              </a:rPr>
              <a:t>47</a:t>
            </a:r>
            <a:r>
              <a:rPr lang="en-US" dirty="0" smtClean="0"/>
              <a:t> </a:t>
            </a:r>
            <a:r>
              <a:rPr lang="en-US" dirty="0" smtClean="0">
                <a:hlinkClick r:id="rId53"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682"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66563" name="Picture 3">
            <a:hlinkClick r:id="rId2" action="ppaction://hlinksldjump"/>
          </p:cNvPr>
          <p:cNvPicPr>
            <a:picLocks noChangeAspect="1" noChangeArrowheads="1"/>
          </p:cNvPicPr>
          <p:nvPr/>
        </p:nvPicPr>
        <p:blipFill>
          <a:blip r:embed="rId3"/>
          <a:srcRect/>
          <a:stretch>
            <a:fillRect/>
          </a:stretch>
        </p:blipFill>
        <p:spPr bwMode="auto">
          <a:xfrm>
            <a:off x="539750" y="1268413"/>
            <a:ext cx="1271588" cy="1295400"/>
          </a:xfrm>
          <a:prstGeom prst="rect">
            <a:avLst/>
          </a:prstGeom>
          <a:noFill/>
          <a:ln w="9525">
            <a:noFill/>
            <a:miter lim="800000"/>
            <a:headEnd/>
            <a:tailEnd/>
          </a:ln>
          <a:effectLst/>
        </p:spPr>
      </p:pic>
      <p:sp>
        <p:nvSpPr>
          <p:cNvPr id="66564" name="AutoShape 4"/>
          <p:cNvSpPr>
            <a:spLocks noChangeArrowheads="1"/>
          </p:cNvSpPr>
          <p:nvPr/>
        </p:nvSpPr>
        <p:spPr bwMode="auto">
          <a:xfrm>
            <a:off x="2771775" y="1196975"/>
            <a:ext cx="5184775" cy="1008063"/>
          </a:xfrm>
          <a:prstGeom prst="cloudCallout">
            <a:avLst>
              <a:gd name="adj1" fmla="val -74130"/>
              <a:gd name="adj2" fmla="val -34565"/>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Το ον κοιτάζοντας με έκπληξη το σχήμα είπε βλοσυρά </a:t>
            </a:r>
          </a:p>
        </p:txBody>
      </p:sp>
      <p:pic>
        <p:nvPicPr>
          <p:cNvPr id="66565" name="Picture 5">
            <a:hlinkClick r:id="rId4" action="ppaction://hlinksldjump"/>
          </p:cNvPr>
          <p:cNvPicPr>
            <a:picLocks noChangeAspect="1" noChangeArrowheads="1"/>
          </p:cNvPicPr>
          <p:nvPr/>
        </p:nvPicPr>
        <p:blipFill>
          <a:blip r:embed="rId5"/>
          <a:srcRect/>
          <a:stretch>
            <a:fillRect/>
          </a:stretch>
        </p:blipFill>
        <p:spPr bwMode="auto">
          <a:xfrm>
            <a:off x="468313" y="2924175"/>
            <a:ext cx="1152525" cy="1152525"/>
          </a:xfrm>
          <a:prstGeom prst="rect">
            <a:avLst/>
          </a:prstGeom>
          <a:noFill/>
          <a:ln w="9525">
            <a:noFill/>
            <a:miter lim="800000"/>
            <a:headEnd/>
            <a:tailEnd/>
          </a:ln>
        </p:spPr>
      </p:pic>
      <p:sp>
        <p:nvSpPr>
          <p:cNvPr id="66566" name="AutoShape 6"/>
          <p:cNvSpPr>
            <a:spLocks noChangeArrowheads="1"/>
          </p:cNvSpPr>
          <p:nvPr/>
        </p:nvSpPr>
        <p:spPr bwMode="auto">
          <a:xfrm>
            <a:off x="2627313" y="2852738"/>
            <a:ext cx="4967287" cy="720725"/>
          </a:xfrm>
          <a:prstGeom prst="wedgeRoundRectCallout">
            <a:avLst>
              <a:gd name="adj1" fmla="val -69333"/>
              <a:gd name="adj2" fmla="val 64759"/>
              <a:gd name="adj3" fmla="val 16667"/>
            </a:avLst>
          </a:prstGeom>
          <a:ln>
            <a:headEnd/>
            <a:tailEnd/>
          </a:ln>
        </p:spPr>
        <p:style>
          <a:lnRef idx="3">
            <a:schemeClr val="lt1"/>
          </a:lnRef>
          <a:fillRef idx="1">
            <a:schemeClr val="dk1"/>
          </a:fillRef>
          <a:effectRef idx="1">
            <a:schemeClr val="dk1"/>
          </a:effectRef>
          <a:fontRef idx="minor">
            <a:schemeClr val="lt1"/>
          </a:fontRef>
        </p:style>
        <p:txBody>
          <a:bodyPr/>
          <a:lstStyle/>
          <a:p>
            <a:r>
              <a:rPr lang="el-GR" sz="1800"/>
              <a:t>Είστε ελεύθεροι να πάρετε νερό και φαΐ και να συνεχίσετε το ταξίδι σας. </a:t>
            </a:r>
          </a:p>
        </p:txBody>
      </p:sp>
      <p:pic>
        <p:nvPicPr>
          <p:cNvPr id="66567" name="Picture 7">
            <a:hlinkClick r:id="rId2" action="ppaction://hlinksldjump"/>
          </p:cNvPr>
          <p:cNvPicPr>
            <a:picLocks noChangeAspect="1" noChangeArrowheads="1"/>
          </p:cNvPicPr>
          <p:nvPr/>
        </p:nvPicPr>
        <p:blipFill>
          <a:blip r:embed="rId3"/>
          <a:srcRect/>
          <a:stretch>
            <a:fillRect/>
          </a:stretch>
        </p:blipFill>
        <p:spPr bwMode="auto">
          <a:xfrm>
            <a:off x="539750" y="4365625"/>
            <a:ext cx="1271588" cy="1295400"/>
          </a:xfrm>
          <a:prstGeom prst="rect">
            <a:avLst/>
          </a:prstGeom>
          <a:noFill/>
          <a:ln w="9525">
            <a:noFill/>
            <a:miter lim="800000"/>
            <a:headEnd/>
            <a:tailEnd/>
          </a:ln>
          <a:effectLst/>
        </p:spPr>
      </p:pic>
      <p:sp>
        <p:nvSpPr>
          <p:cNvPr id="66568" name="AutoShape 8"/>
          <p:cNvSpPr>
            <a:spLocks noChangeArrowheads="1"/>
          </p:cNvSpPr>
          <p:nvPr/>
        </p:nvSpPr>
        <p:spPr bwMode="auto">
          <a:xfrm>
            <a:off x="2771775" y="4508500"/>
            <a:ext cx="5184775" cy="647700"/>
          </a:xfrm>
          <a:prstGeom prst="cloudCallout">
            <a:avLst>
              <a:gd name="adj1" fmla="val -71894"/>
              <a:gd name="adj2" fmla="val -63236"/>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 είπε και χάθηκε ξανά </a:t>
            </a:r>
          </a:p>
        </p:txBody>
      </p:sp>
      <p:sp>
        <p:nvSpPr>
          <p:cNvPr id="66681"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6683"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6684" name="AutoShape 124">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6685"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6686"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6687"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6689"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6690"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6691" name="Picture 131"/>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53" action="ppaction://hlinksldjump"/>
              </a:rPr>
              <a:t>46</a:t>
            </a:r>
            <a:r>
              <a:rPr lang="en-US" dirty="0" smtClean="0"/>
              <a:t> </a:t>
            </a:r>
            <a:r>
              <a:rPr lang="en-US" dirty="0" smtClean="0">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706" name="Rectangle 122"/>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67587" name="Picture 3">
            <a:hlinkClick r:id="rId2" action="ppaction://hlinksldjump"/>
          </p:cNvPr>
          <p:cNvPicPr>
            <a:picLocks noChangeAspect="1" noChangeArrowheads="1"/>
          </p:cNvPicPr>
          <p:nvPr/>
        </p:nvPicPr>
        <p:blipFill>
          <a:blip r:embed="rId3"/>
          <a:srcRect/>
          <a:stretch>
            <a:fillRect/>
          </a:stretch>
        </p:blipFill>
        <p:spPr bwMode="auto">
          <a:xfrm>
            <a:off x="468313" y="1773238"/>
            <a:ext cx="1271587" cy="1295400"/>
          </a:xfrm>
          <a:prstGeom prst="rect">
            <a:avLst/>
          </a:prstGeom>
          <a:noFill/>
          <a:ln w="9525">
            <a:noFill/>
            <a:miter lim="800000"/>
            <a:headEnd/>
            <a:tailEnd/>
          </a:ln>
          <a:effectLst/>
        </p:spPr>
      </p:pic>
      <p:sp>
        <p:nvSpPr>
          <p:cNvPr id="67588" name="AutoShape 4"/>
          <p:cNvSpPr>
            <a:spLocks noChangeArrowheads="1"/>
          </p:cNvSpPr>
          <p:nvPr/>
        </p:nvSpPr>
        <p:spPr bwMode="auto">
          <a:xfrm>
            <a:off x="2285984" y="714356"/>
            <a:ext cx="6858016" cy="2928958"/>
          </a:xfrm>
          <a:prstGeom prst="cloudCallout">
            <a:avLst>
              <a:gd name="adj1" fmla="val -69091"/>
              <a:gd name="adj2" fmla="val -12920"/>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dirty="0" smtClean="0">
                <a:solidFill>
                  <a:schemeClr val="dk1"/>
                </a:solidFill>
                <a:latin typeface="+mn-lt"/>
              </a:rPr>
              <a:t>Το </a:t>
            </a:r>
            <a:r>
              <a:rPr lang="el-GR" sz="1800" dirty="0">
                <a:solidFill>
                  <a:schemeClr val="dk1"/>
                </a:solidFill>
                <a:latin typeface="+mn-lt"/>
              </a:rPr>
              <a:t>πλήρωμα ξέσπασε σε τρελούς πανηγυρισμούς, και αφού εφοδιάστηκε με όλα τα απαραίτητα ξεκίνησε το δρόμο της επιστροφής προς το καράβι.</a:t>
            </a:r>
          </a:p>
          <a:p>
            <a:pPr algn="l"/>
            <a:r>
              <a:rPr lang="el-GR" sz="1800" dirty="0" smtClean="0">
                <a:solidFill>
                  <a:schemeClr val="dk1"/>
                </a:solidFill>
                <a:latin typeface="+mn-lt"/>
              </a:rPr>
              <a:t>Μετά </a:t>
            </a:r>
            <a:r>
              <a:rPr lang="el-GR" sz="1800" dirty="0">
                <a:solidFill>
                  <a:schemeClr val="dk1"/>
                </a:solidFill>
                <a:latin typeface="+mn-lt"/>
              </a:rPr>
              <a:t>την επιβίβαση όλων στο καράβι, ο καπετάνιος συγχαίρει το πλήρωμα και μετά ενθουσιασμένος λέει: </a:t>
            </a:r>
          </a:p>
        </p:txBody>
      </p:sp>
      <p:pic>
        <p:nvPicPr>
          <p:cNvPr id="67589" name="Picture 5">
            <a:hlinkClick r:id="rId4" action="ppaction://hlinksldjump"/>
          </p:cNvPr>
          <p:cNvPicPr>
            <a:picLocks noChangeAspect="1" noChangeArrowheads="1"/>
          </p:cNvPicPr>
          <p:nvPr/>
        </p:nvPicPr>
        <p:blipFill>
          <a:blip r:embed="rId5"/>
          <a:srcRect/>
          <a:stretch>
            <a:fillRect/>
          </a:stretch>
        </p:blipFill>
        <p:spPr bwMode="auto">
          <a:xfrm>
            <a:off x="642910" y="3571876"/>
            <a:ext cx="1216025" cy="1341438"/>
          </a:xfrm>
          <a:prstGeom prst="rect">
            <a:avLst/>
          </a:prstGeom>
          <a:noFill/>
          <a:ln w="9525">
            <a:noFill/>
            <a:miter lim="800000"/>
            <a:headEnd/>
            <a:tailEnd/>
          </a:ln>
          <a:effectLst/>
        </p:spPr>
      </p:pic>
      <p:sp>
        <p:nvSpPr>
          <p:cNvPr id="67590" name="AutoShape 6"/>
          <p:cNvSpPr>
            <a:spLocks noChangeArrowheads="1"/>
          </p:cNvSpPr>
          <p:nvPr/>
        </p:nvSpPr>
        <p:spPr bwMode="auto">
          <a:xfrm>
            <a:off x="3000364" y="3786190"/>
            <a:ext cx="5111750" cy="792163"/>
          </a:xfrm>
          <a:prstGeom prst="wedgeRoundRectCallout">
            <a:avLst>
              <a:gd name="adj1" fmla="val -79162"/>
              <a:gd name="adj2" fmla="val -50985"/>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Εμπρός πλήρωμα, φόρτσα τα πανιά, συνεχίζουμε την πορεία μας προς την Ιθ..</a:t>
            </a:r>
          </a:p>
        </p:txBody>
      </p:sp>
      <p:pic>
        <p:nvPicPr>
          <p:cNvPr id="67591" name="Picture 7">
            <a:hlinkClick r:id="rId2" action="ppaction://hlinksldjump"/>
          </p:cNvPr>
          <p:cNvPicPr>
            <a:picLocks noChangeAspect="1" noChangeArrowheads="1"/>
          </p:cNvPicPr>
          <p:nvPr/>
        </p:nvPicPr>
        <p:blipFill>
          <a:blip r:embed="rId3"/>
          <a:srcRect/>
          <a:stretch>
            <a:fillRect/>
          </a:stretch>
        </p:blipFill>
        <p:spPr bwMode="auto">
          <a:xfrm>
            <a:off x="571472" y="5072074"/>
            <a:ext cx="1271588" cy="1295400"/>
          </a:xfrm>
          <a:prstGeom prst="rect">
            <a:avLst/>
          </a:prstGeom>
          <a:noFill/>
          <a:ln w="9525">
            <a:noFill/>
            <a:miter lim="800000"/>
            <a:headEnd/>
            <a:tailEnd/>
          </a:ln>
          <a:effectLst/>
        </p:spPr>
      </p:pic>
      <p:sp>
        <p:nvSpPr>
          <p:cNvPr id="67592" name="AutoShape 8"/>
          <p:cNvSpPr>
            <a:spLocks noChangeArrowheads="1"/>
          </p:cNvSpPr>
          <p:nvPr/>
        </p:nvSpPr>
        <p:spPr bwMode="auto">
          <a:xfrm>
            <a:off x="2857488" y="4857760"/>
            <a:ext cx="5184775" cy="1008062"/>
          </a:xfrm>
          <a:prstGeom prst="cloudCallout">
            <a:avLst>
              <a:gd name="adj1" fmla="val -78320"/>
              <a:gd name="adj2" fmla="val -6508"/>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dirty="0">
                <a:solidFill>
                  <a:schemeClr val="dk1"/>
                </a:solidFill>
                <a:latin typeface="+mn-lt"/>
              </a:rPr>
              <a:t>Πριν προλάβει να ολοκληρώσει τη φράση ακούγεται … </a:t>
            </a:r>
          </a:p>
        </p:txBody>
      </p:sp>
      <p:sp>
        <p:nvSpPr>
          <p:cNvPr id="67705" name="Rectangle 121"/>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7707" name="AutoShape 123">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7708" name="AutoShape 124">
            <a:hlinkClick r:id="rId6"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7709" name="AutoShape 125">
            <a:hlinkClick r:id="" action="ppaction://hlinkshowjump?jump=previousslide" highlightClick="1"/>
          </p:cNvPr>
          <p:cNvSpPr>
            <a:spLocks noChangeArrowheads="1"/>
          </p:cNvSpPr>
          <p:nvPr/>
        </p:nvSpPr>
        <p:spPr bwMode="auto">
          <a:xfrm>
            <a:off x="6659563" y="0"/>
            <a:ext cx="433387" cy="449263"/>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7710" name="AutoShape 126">
            <a:hlinkClick r:id="" action="ppaction://hlinkshowjump?jump=nextslide" highlightClick="1"/>
          </p:cNvPr>
          <p:cNvSpPr>
            <a:spLocks noChangeArrowheads="1"/>
          </p:cNvSpPr>
          <p:nvPr/>
        </p:nvSpPr>
        <p:spPr bwMode="auto">
          <a:xfrm>
            <a:off x="7164388" y="0"/>
            <a:ext cx="433387" cy="449263"/>
          </a:xfrm>
          <a:prstGeom prst="actionButtonForwardNext">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7711" name="WordArt 127"/>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7713" name="Text Box 129"/>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7714" name="Text Box 130"/>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7715" name="Picture 131"/>
          <p:cNvPicPr>
            <a:picLocks noChangeAspect="1" noChangeArrowheads="1"/>
          </p:cNvPicPr>
          <p:nvPr/>
        </p:nvPicPr>
        <p:blipFill>
          <a:blip r:embed="rId7">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18" name="TextBox 17"/>
          <p:cNvSpPr txBox="1"/>
          <p:nvPr/>
        </p:nvSpPr>
        <p:spPr>
          <a:xfrm>
            <a:off x="0" y="6572272"/>
            <a:ext cx="9144000" cy="307777"/>
          </a:xfrm>
          <a:prstGeom prst="rect">
            <a:avLst/>
          </a:prstGeom>
          <a:noFill/>
        </p:spPr>
        <p:txBody>
          <a:bodyPr wrap="square" rtlCol="0">
            <a:spAutoFit/>
          </a:bodyPr>
          <a:lstStyle/>
          <a:p>
            <a:r>
              <a:rPr lang="en-US" dirty="0" smtClean="0">
                <a:hlinkClick r:id="rId8" action="ppaction://hlinksldjump"/>
              </a:rPr>
              <a:t>1</a:t>
            </a:r>
            <a:r>
              <a:rPr lang="en-US" b="1" i="1" dirty="0" smtClean="0">
                <a:effectLst>
                  <a:outerShdw blurRad="38100" dist="38100" dir="2700000" algn="tl">
                    <a:srgbClr val="000000">
                      <a:alpha val="43137"/>
                    </a:srgbClr>
                  </a:outerShdw>
                </a:effectLst>
              </a:rPr>
              <a:t> </a:t>
            </a:r>
            <a:r>
              <a:rPr lang="en-US" dirty="0" smtClean="0">
                <a:hlinkClick r:id="rId9" action="ppaction://hlinksldjump"/>
              </a:rPr>
              <a:t>2</a:t>
            </a:r>
            <a:r>
              <a:rPr lang="en-US" dirty="0" smtClean="0"/>
              <a:t> </a:t>
            </a:r>
            <a:r>
              <a:rPr lang="en-US" dirty="0" smtClean="0">
                <a:hlinkClick r:id="rId10" action="ppaction://hlinksldjump"/>
              </a:rPr>
              <a:t>3</a:t>
            </a:r>
            <a:r>
              <a:rPr lang="en-US" dirty="0" smtClean="0"/>
              <a:t> </a:t>
            </a:r>
            <a:r>
              <a:rPr lang="en-US" dirty="0" smtClean="0">
                <a:hlinkClick r:id="rId11" action="ppaction://hlinksldjump"/>
              </a:rPr>
              <a:t>4</a:t>
            </a:r>
            <a:r>
              <a:rPr lang="en-US" dirty="0" smtClean="0"/>
              <a:t> </a:t>
            </a:r>
            <a:r>
              <a:rPr lang="en-US" dirty="0" smtClean="0">
                <a:hlinkClick r:id="rId12" action="ppaction://hlinksldjump"/>
              </a:rPr>
              <a:t>5</a:t>
            </a:r>
            <a:r>
              <a:rPr lang="en-US" dirty="0" smtClean="0"/>
              <a:t> </a:t>
            </a:r>
            <a:r>
              <a:rPr lang="en-US" dirty="0" smtClean="0">
                <a:hlinkClick r:id="rId13" action="ppaction://hlinksldjump"/>
              </a:rPr>
              <a:t>6</a:t>
            </a:r>
            <a:r>
              <a:rPr lang="en-US" dirty="0" smtClean="0"/>
              <a:t> </a:t>
            </a:r>
            <a:r>
              <a:rPr lang="en-US" dirty="0" smtClean="0">
                <a:hlinkClick r:id="rId14" action="ppaction://hlinksldjump"/>
              </a:rPr>
              <a:t>7</a:t>
            </a:r>
            <a:r>
              <a:rPr lang="en-US" dirty="0" smtClean="0"/>
              <a:t> </a:t>
            </a:r>
            <a:r>
              <a:rPr lang="en-US" dirty="0" smtClean="0">
                <a:hlinkClick r:id="rId15" action="ppaction://hlinksldjump"/>
              </a:rPr>
              <a:t>8</a:t>
            </a:r>
            <a:r>
              <a:rPr lang="en-US" dirty="0" smtClean="0"/>
              <a:t> </a:t>
            </a:r>
            <a:r>
              <a:rPr lang="en-US" dirty="0" smtClean="0">
                <a:hlinkClick r:id="rId16" action="ppaction://hlinksldjump"/>
              </a:rPr>
              <a:t>9</a:t>
            </a:r>
            <a:r>
              <a:rPr lang="en-US" dirty="0" smtClean="0"/>
              <a:t> </a:t>
            </a:r>
            <a:r>
              <a:rPr lang="en-US" dirty="0" smtClean="0">
                <a:hlinkClick r:id="rId17" action="ppaction://hlinksldjump"/>
              </a:rPr>
              <a:t>10</a:t>
            </a:r>
            <a:r>
              <a:rPr lang="en-US" dirty="0" smtClean="0"/>
              <a:t> </a:t>
            </a:r>
            <a:r>
              <a:rPr lang="en-US" dirty="0" smtClean="0">
                <a:hlinkClick r:id="rId18" action="ppaction://hlinksldjump"/>
              </a:rPr>
              <a:t>11</a:t>
            </a:r>
            <a:r>
              <a:rPr lang="en-US" dirty="0" smtClean="0"/>
              <a:t> </a:t>
            </a:r>
            <a:r>
              <a:rPr lang="en-US" dirty="0" smtClean="0">
                <a:hlinkClick r:id="rId19" action="ppaction://hlinksldjump"/>
              </a:rPr>
              <a:t>12</a:t>
            </a:r>
            <a:r>
              <a:rPr lang="en-US" dirty="0" smtClean="0"/>
              <a:t> </a:t>
            </a:r>
            <a:r>
              <a:rPr lang="en-US" dirty="0" smtClean="0">
                <a:hlinkClick r:id="rId20" action="ppaction://hlinksldjump"/>
              </a:rPr>
              <a:t>13</a:t>
            </a:r>
            <a:r>
              <a:rPr lang="en-US" dirty="0" smtClean="0"/>
              <a:t> </a:t>
            </a:r>
            <a:r>
              <a:rPr lang="en-US" dirty="0" smtClean="0">
                <a:hlinkClick r:id="rId21" action="ppaction://hlinksldjump"/>
              </a:rPr>
              <a:t>14</a:t>
            </a:r>
            <a:r>
              <a:rPr lang="en-US" dirty="0" smtClean="0"/>
              <a:t> </a:t>
            </a:r>
            <a:r>
              <a:rPr lang="en-US" dirty="0" smtClean="0">
                <a:hlinkClick r:id="rId22" action="ppaction://hlinksldjump"/>
              </a:rPr>
              <a:t>15</a:t>
            </a:r>
            <a:r>
              <a:rPr lang="en-US" dirty="0" smtClean="0"/>
              <a:t> </a:t>
            </a:r>
            <a:r>
              <a:rPr lang="en-US" dirty="0" smtClean="0">
                <a:hlinkClick r:id="rId23" action="ppaction://hlinksldjump"/>
              </a:rPr>
              <a:t>16</a:t>
            </a:r>
            <a:r>
              <a:rPr lang="en-US" dirty="0" smtClean="0"/>
              <a:t> </a:t>
            </a:r>
            <a:r>
              <a:rPr lang="en-US" dirty="0" smtClean="0">
                <a:hlinkClick r:id="rId24" action="ppaction://hlinksldjump"/>
              </a:rPr>
              <a:t>17</a:t>
            </a:r>
            <a:r>
              <a:rPr lang="en-US" dirty="0" smtClean="0"/>
              <a:t> </a:t>
            </a:r>
            <a:r>
              <a:rPr lang="en-US" dirty="0" smtClean="0">
                <a:hlinkClick r:id="rId25" action="ppaction://hlinksldjump"/>
              </a:rPr>
              <a:t>18</a:t>
            </a:r>
            <a:r>
              <a:rPr lang="en-US" dirty="0" smtClean="0"/>
              <a:t> </a:t>
            </a:r>
            <a:r>
              <a:rPr lang="en-US" dirty="0" smtClean="0">
                <a:hlinkClick r:id="rId26" action="ppaction://hlinksldjump"/>
              </a:rPr>
              <a:t>19</a:t>
            </a:r>
            <a:r>
              <a:rPr lang="en-US" dirty="0" smtClean="0"/>
              <a:t> </a:t>
            </a:r>
            <a:r>
              <a:rPr lang="en-US" dirty="0" smtClean="0">
                <a:hlinkClick r:id="rId27" action="ppaction://hlinksldjump"/>
              </a:rPr>
              <a:t>20</a:t>
            </a:r>
            <a:r>
              <a:rPr lang="en-US" dirty="0" smtClean="0"/>
              <a:t> </a:t>
            </a:r>
            <a:r>
              <a:rPr lang="en-US" dirty="0" smtClean="0">
                <a:hlinkClick r:id="rId28" action="ppaction://hlinksldjump"/>
              </a:rPr>
              <a:t>21</a:t>
            </a:r>
            <a:r>
              <a:rPr lang="en-US" dirty="0" smtClean="0"/>
              <a:t> </a:t>
            </a:r>
            <a:r>
              <a:rPr lang="en-US" dirty="0" smtClean="0">
                <a:hlinkClick r:id="rId29" action="ppaction://hlinksldjump"/>
              </a:rPr>
              <a:t>22</a:t>
            </a:r>
            <a:r>
              <a:rPr lang="en-US" dirty="0" smtClean="0"/>
              <a:t> </a:t>
            </a:r>
            <a:r>
              <a:rPr lang="en-US" dirty="0" smtClean="0">
                <a:hlinkClick r:id="rId30" action="ppaction://hlinksldjump"/>
              </a:rPr>
              <a:t>23</a:t>
            </a:r>
            <a:r>
              <a:rPr lang="en-US" dirty="0" smtClean="0"/>
              <a:t> </a:t>
            </a:r>
            <a:r>
              <a:rPr lang="en-US" dirty="0" smtClean="0">
                <a:hlinkClick r:id="rId31" action="ppaction://hlinksldjump"/>
              </a:rPr>
              <a:t>24</a:t>
            </a:r>
            <a:r>
              <a:rPr lang="en-US" dirty="0" smtClean="0"/>
              <a:t> </a:t>
            </a:r>
            <a:r>
              <a:rPr lang="en-US" dirty="0" smtClean="0">
                <a:hlinkClick r:id="rId32" action="ppaction://hlinksldjump"/>
              </a:rPr>
              <a:t>25</a:t>
            </a:r>
            <a:r>
              <a:rPr lang="en-US" dirty="0" smtClean="0"/>
              <a:t> </a:t>
            </a:r>
            <a:r>
              <a:rPr lang="en-US" dirty="0" smtClean="0">
                <a:hlinkClick r:id="rId33" action="ppaction://hlinksldjump"/>
              </a:rPr>
              <a:t>26</a:t>
            </a:r>
            <a:r>
              <a:rPr lang="en-US" dirty="0" smtClean="0"/>
              <a:t> </a:t>
            </a:r>
            <a:r>
              <a:rPr lang="en-US" dirty="0" smtClean="0">
                <a:hlinkClick r:id="rId34" action="ppaction://hlinksldjump"/>
              </a:rPr>
              <a:t>27</a:t>
            </a:r>
            <a:r>
              <a:rPr lang="en-US" dirty="0" smtClean="0"/>
              <a:t> </a:t>
            </a:r>
            <a:r>
              <a:rPr lang="en-US" dirty="0" smtClean="0">
                <a:hlinkClick r:id="rId35" action="ppaction://hlinksldjump"/>
              </a:rPr>
              <a:t>28</a:t>
            </a:r>
            <a:r>
              <a:rPr lang="en-US" dirty="0" smtClean="0"/>
              <a:t> </a:t>
            </a:r>
            <a:r>
              <a:rPr lang="en-US" dirty="0" smtClean="0">
                <a:hlinkClick r:id="rId36" action="ppaction://hlinksldjump"/>
              </a:rPr>
              <a:t>29</a:t>
            </a:r>
            <a:r>
              <a:rPr lang="en-US" dirty="0" smtClean="0"/>
              <a:t> </a:t>
            </a:r>
            <a:r>
              <a:rPr lang="en-US" dirty="0" smtClean="0">
                <a:hlinkClick r:id="rId37" action="ppaction://hlinksldjump"/>
              </a:rPr>
              <a:t>30</a:t>
            </a:r>
            <a:r>
              <a:rPr lang="en-US" dirty="0" smtClean="0"/>
              <a:t> </a:t>
            </a:r>
            <a:r>
              <a:rPr lang="en-US" dirty="0" smtClean="0">
                <a:hlinkClick r:id="rId38" action="ppaction://hlinksldjump"/>
              </a:rPr>
              <a:t>31</a:t>
            </a:r>
            <a:r>
              <a:rPr lang="en-US" dirty="0" smtClean="0"/>
              <a:t> </a:t>
            </a:r>
            <a:r>
              <a:rPr lang="en-US" dirty="0" smtClean="0">
                <a:hlinkClick r:id="rId39" action="ppaction://hlinksldjump"/>
              </a:rPr>
              <a:t>32</a:t>
            </a:r>
            <a:r>
              <a:rPr lang="en-US" dirty="0" smtClean="0"/>
              <a:t> </a:t>
            </a:r>
            <a:r>
              <a:rPr lang="en-US" dirty="0" smtClean="0">
                <a:hlinkClick r:id="rId40" action="ppaction://hlinksldjump"/>
              </a:rPr>
              <a:t>33</a:t>
            </a:r>
            <a:r>
              <a:rPr lang="en-US" dirty="0" smtClean="0"/>
              <a:t> </a:t>
            </a:r>
            <a:r>
              <a:rPr lang="en-US" dirty="0" smtClean="0">
                <a:hlinkClick r:id="rId41" action="ppaction://hlinksldjump"/>
              </a:rPr>
              <a:t>34</a:t>
            </a:r>
            <a:r>
              <a:rPr lang="en-US" dirty="0" smtClean="0"/>
              <a:t> </a:t>
            </a:r>
            <a:r>
              <a:rPr lang="en-US" dirty="0" smtClean="0">
                <a:hlinkClick r:id="rId42" action="ppaction://hlinksldjump"/>
              </a:rPr>
              <a:t>35</a:t>
            </a:r>
            <a:r>
              <a:rPr lang="en-US" dirty="0" smtClean="0"/>
              <a:t> </a:t>
            </a:r>
            <a:r>
              <a:rPr lang="en-US" dirty="0" smtClean="0">
                <a:hlinkClick r:id="rId43" action="ppaction://hlinksldjump"/>
              </a:rPr>
              <a:t>36</a:t>
            </a:r>
            <a:r>
              <a:rPr lang="en-US" dirty="0" smtClean="0"/>
              <a:t> </a:t>
            </a:r>
            <a:r>
              <a:rPr lang="en-US" dirty="0" smtClean="0">
                <a:hlinkClick r:id="rId44" action="ppaction://hlinksldjump"/>
              </a:rPr>
              <a:t>37</a:t>
            </a:r>
            <a:r>
              <a:rPr lang="en-US" dirty="0" smtClean="0"/>
              <a:t> </a:t>
            </a:r>
            <a:r>
              <a:rPr lang="en-US" dirty="0" smtClean="0">
                <a:hlinkClick r:id="rId45" action="ppaction://hlinksldjump"/>
              </a:rPr>
              <a:t>38</a:t>
            </a:r>
            <a:r>
              <a:rPr lang="en-US" dirty="0" smtClean="0"/>
              <a:t> </a:t>
            </a:r>
            <a:r>
              <a:rPr lang="en-US" dirty="0" smtClean="0">
                <a:hlinkClick r:id="rId46" action="ppaction://hlinksldjump"/>
              </a:rPr>
              <a:t>39</a:t>
            </a:r>
            <a:r>
              <a:rPr lang="en-US" dirty="0" smtClean="0"/>
              <a:t> </a:t>
            </a:r>
            <a:r>
              <a:rPr lang="en-US" dirty="0" smtClean="0">
                <a:hlinkClick r:id="rId47" action="ppaction://hlinksldjump"/>
              </a:rPr>
              <a:t>40</a:t>
            </a:r>
            <a:r>
              <a:rPr lang="en-US" dirty="0" smtClean="0"/>
              <a:t> </a:t>
            </a:r>
            <a:r>
              <a:rPr lang="en-US" dirty="0" smtClean="0">
                <a:hlinkClick r:id="rId48" action="ppaction://hlinksldjump"/>
              </a:rPr>
              <a:t>41</a:t>
            </a:r>
            <a:r>
              <a:rPr lang="en-US" dirty="0" smtClean="0"/>
              <a:t> </a:t>
            </a:r>
            <a:r>
              <a:rPr lang="en-US" dirty="0" smtClean="0">
                <a:hlinkClick r:id="rId49" action="ppaction://hlinksldjump"/>
              </a:rPr>
              <a:t>42</a:t>
            </a:r>
            <a:r>
              <a:rPr lang="en-US" dirty="0" smtClean="0"/>
              <a:t> </a:t>
            </a:r>
            <a:r>
              <a:rPr lang="en-US" dirty="0" smtClean="0">
                <a:hlinkClick r:id="rId50" action="ppaction://hlinksldjump"/>
              </a:rPr>
              <a:t>43</a:t>
            </a:r>
            <a:r>
              <a:rPr lang="en-US" dirty="0" smtClean="0"/>
              <a:t> </a:t>
            </a:r>
            <a:r>
              <a:rPr lang="en-US" dirty="0" smtClean="0">
                <a:hlinkClick r:id="rId51" action="ppaction://hlinksldjump"/>
              </a:rPr>
              <a:t>44</a:t>
            </a:r>
            <a:r>
              <a:rPr lang="en-US" dirty="0" smtClean="0"/>
              <a:t> </a:t>
            </a:r>
            <a:r>
              <a:rPr lang="en-US" dirty="0" smtClean="0">
                <a:hlinkClick r:id="rId52" action="ppaction://hlinksldjump"/>
              </a:rPr>
              <a:t>45</a:t>
            </a:r>
            <a:r>
              <a:rPr lang="en-US" dirty="0" smtClean="0"/>
              <a:t> </a:t>
            </a:r>
            <a:r>
              <a:rPr lang="en-US" dirty="0" smtClean="0">
                <a:hlinkClick r:id="rId53" action="ppaction://hlinksldjump"/>
              </a:rPr>
              <a:t>46</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54" action="ppaction://hlinksldjump"/>
              </a:rPr>
              <a:t>47</a:t>
            </a:r>
            <a:r>
              <a:rPr lang="en-US" dirty="0" smtClean="0"/>
              <a:t> </a:t>
            </a:r>
            <a:r>
              <a:rPr lang="en-US" dirty="0" smtClean="0">
                <a:hlinkClick r:id="rId55" action="ppaction://hlinksldjump"/>
              </a:rPr>
              <a:t>48</a:t>
            </a:r>
            <a:endParaRPr lang="el-GR" dirty="0"/>
          </a:p>
        </p:txBody>
      </p:sp>
    </p:spTree>
  </p:cSld>
  <p:clrMapOvr>
    <a:masterClrMapping/>
  </p:clrMapOvr>
  <p:transition spd="slow" advClick="0">
    <p:wipe dir="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61" name="Picture 153"/>
          <p:cNvPicPr>
            <a:picLocks noChangeAspect="1" noChangeArrowheads="1"/>
          </p:cNvPicPr>
          <p:nvPr/>
        </p:nvPicPr>
        <p:blipFill>
          <a:blip r:embed="rId2">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
        <p:nvSpPr>
          <p:cNvPr id="68754" name="Rectangle 146"/>
          <p:cNvSpPr>
            <a:spLocks noChangeArrowheads="1"/>
          </p:cNvSpPr>
          <p:nvPr/>
        </p:nvSpPr>
        <p:spPr bwMode="auto">
          <a:xfrm>
            <a:off x="0" y="908050"/>
            <a:ext cx="2411413" cy="5689600"/>
          </a:xfrm>
          <a:prstGeom prst="rect">
            <a:avLst/>
          </a:prstGeom>
          <a:solidFill>
            <a:schemeClr val="bg1"/>
          </a:solidFill>
          <a:ln w="28575" algn="ctr">
            <a:solidFill>
              <a:schemeClr val="accent2">
                <a:lumMod val="50000"/>
              </a:schemeClr>
            </a:solidFill>
            <a:miter lim="800000"/>
            <a:headEnd/>
            <a:tailEnd/>
          </a:ln>
          <a:effectLst/>
        </p:spPr>
        <p:txBody>
          <a:bodyPr wrap="none" anchor="ctr"/>
          <a:lstStyle/>
          <a:p>
            <a:endParaRPr lang="el-GR"/>
          </a:p>
        </p:txBody>
      </p:sp>
      <p:pic>
        <p:nvPicPr>
          <p:cNvPr id="68611" name="Picture 3">
            <a:hlinkClick r:id="rId3" action="ppaction://hlinksldjump"/>
          </p:cNvPr>
          <p:cNvPicPr>
            <a:picLocks noChangeAspect="1" noChangeArrowheads="1"/>
          </p:cNvPicPr>
          <p:nvPr/>
        </p:nvPicPr>
        <p:blipFill>
          <a:blip r:embed="rId4"/>
          <a:srcRect/>
          <a:stretch>
            <a:fillRect/>
          </a:stretch>
        </p:blipFill>
        <p:spPr bwMode="auto">
          <a:xfrm>
            <a:off x="428596" y="1142984"/>
            <a:ext cx="1271587" cy="1295400"/>
          </a:xfrm>
          <a:prstGeom prst="rect">
            <a:avLst/>
          </a:prstGeom>
          <a:noFill/>
          <a:ln w="9525">
            <a:noFill/>
            <a:miter lim="800000"/>
            <a:headEnd/>
            <a:tailEnd/>
          </a:ln>
          <a:effectLst/>
        </p:spPr>
      </p:pic>
      <p:sp>
        <p:nvSpPr>
          <p:cNvPr id="68612" name="AutoShape 4"/>
          <p:cNvSpPr>
            <a:spLocks noChangeArrowheads="1"/>
          </p:cNvSpPr>
          <p:nvPr/>
        </p:nvSpPr>
        <p:spPr bwMode="auto">
          <a:xfrm>
            <a:off x="2428860" y="1214422"/>
            <a:ext cx="6715140" cy="2303464"/>
          </a:xfrm>
          <a:prstGeom prst="cloudCallout">
            <a:avLst>
              <a:gd name="adj1" fmla="val -63856"/>
              <a:gd name="adj2" fmla="val -39208"/>
            </a:avLst>
          </a:prstGeom>
          <a:ln>
            <a:headEnd/>
            <a:tailEnd/>
          </a:ln>
        </p:spPr>
        <p:style>
          <a:lnRef idx="1">
            <a:schemeClr val="dk1"/>
          </a:lnRef>
          <a:fillRef idx="2">
            <a:schemeClr val="dk1"/>
          </a:fillRef>
          <a:effectRef idx="1">
            <a:schemeClr val="dk1"/>
          </a:effectRef>
          <a:fontRef idx="minor">
            <a:schemeClr val="dk1"/>
          </a:fontRef>
        </p:style>
        <p:txBody>
          <a:bodyPr/>
          <a:lstStyle/>
          <a:p>
            <a:pPr algn="l"/>
            <a:r>
              <a:rPr lang="el-GR" sz="1800" dirty="0">
                <a:solidFill>
                  <a:schemeClr val="dk1"/>
                </a:solidFill>
                <a:latin typeface="+mn-lt"/>
              </a:rPr>
              <a:t>	Ο καπετάνιος αργεί να συνειδητοποιήσει τι συμβαίνει.</a:t>
            </a:r>
          </a:p>
          <a:p>
            <a:pPr algn="l"/>
            <a:r>
              <a:rPr lang="el-GR" sz="1800" dirty="0">
                <a:solidFill>
                  <a:schemeClr val="dk1"/>
                </a:solidFill>
                <a:latin typeface="+mn-lt"/>
              </a:rPr>
              <a:t>	Αργά  αργά πηγαίνει προς την  πόρτα του εργαστηρίου και την ανοίγει.</a:t>
            </a:r>
          </a:p>
          <a:p>
            <a:pPr algn="l"/>
            <a:r>
              <a:rPr lang="el-GR" sz="1800" dirty="0">
                <a:solidFill>
                  <a:schemeClr val="dk1"/>
                </a:solidFill>
                <a:latin typeface="+mn-lt"/>
              </a:rPr>
              <a:t>	Είναι ο διευθυντής… </a:t>
            </a:r>
          </a:p>
        </p:txBody>
      </p:sp>
      <p:sp>
        <p:nvSpPr>
          <p:cNvPr id="68614" name="AutoShape 6"/>
          <p:cNvSpPr>
            <a:spLocks noChangeArrowheads="1"/>
          </p:cNvSpPr>
          <p:nvPr/>
        </p:nvSpPr>
        <p:spPr bwMode="auto">
          <a:xfrm>
            <a:off x="2700338" y="3789363"/>
            <a:ext cx="4967287" cy="431800"/>
          </a:xfrm>
          <a:prstGeom prst="wedgeRoundRectCallout">
            <a:avLst>
              <a:gd name="adj1" fmla="val -76847"/>
              <a:gd name="adj2" fmla="val -164704"/>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Παναγιώτη πάλι ονειρεύεσαι; </a:t>
            </a:r>
          </a:p>
        </p:txBody>
      </p:sp>
      <p:sp>
        <p:nvSpPr>
          <p:cNvPr id="68617" name="Text Box 9"/>
          <p:cNvSpPr txBox="1">
            <a:spLocks noChangeArrowheads="1"/>
          </p:cNvSpPr>
          <p:nvPr/>
        </p:nvSpPr>
        <p:spPr bwMode="auto">
          <a:xfrm>
            <a:off x="2643174" y="928670"/>
            <a:ext cx="3889375" cy="457200"/>
          </a:xfrm>
          <a:prstGeom prst="rect">
            <a:avLst/>
          </a:prstGeom>
          <a:noFill/>
          <a:ln w="9525" algn="ctr">
            <a:noFill/>
            <a:miter lim="800000"/>
            <a:headEnd/>
            <a:tailEnd/>
          </a:ln>
          <a:effectLst/>
        </p:spPr>
        <p:txBody>
          <a:bodyPr>
            <a:spAutoFit/>
          </a:bodyPr>
          <a:lstStyle/>
          <a:p>
            <a:pPr>
              <a:spcBef>
                <a:spcPct val="50000"/>
              </a:spcBef>
            </a:pPr>
            <a:r>
              <a:rPr lang="el-GR" sz="2400" b="1" dirty="0"/>
              <a:t>…ΤΟΚ… ΤΟΚ… ΤΟΚ…</a:t>
            </a:r>
          </a:p>
        </p:txBody>
      </p:sp>
      <p:pic>
        <p:nvPicPr>
          <p:cNvPr id="68618" name="Picture 10">
            <a:hlinkClick r:id="rId5" action="ppaction://hlinksldjump"/>
          </p:cNvPr>
          <p:cNvPicPr>
            <a:picLocks noChangeAspect="1" noChangeArrowheads="1"/>
          </p:cNvPicPr>
          <p:nvPr/>
        </p:nvPicPr>
        <p:blipFill>
          <a:blip r:embed="rId6"/>
          <a:srcRect/>
          <a:stretch>
            <a:fillRect/>
          </a:stretch>
        </p:blipFill>
        <p:spPr bwMode="auto">
          <a:xfrm>
            <a:off x="571472" y="2571744"/>
            <a:ext cx="863600" cy="1285875"/>
          </a:xfrm>
          <a:prstGeom prst="rect">
            <a:avLst/>
          </a:prstGeom>
          <a:noFill/>
          <a:ln w="9525">
            <a:noFill/>
            <a:miter lim="800000"/>
            <a:headEnd/>
            <a:tailEnd/>
          </a:ln>
        </p:spPr>
      </p:pic>
      <p:pic>
        <p:nvPicPr>
          <p:cNvPr id="68619" name="Picture 11">
            <a:hlinkClick r:id="rId7" action="ppaction://hlinksldjump"/>
          </p:cNvPr>
          <p:cNvPicPr>
            <a:picLocks noChangeAspect="1" noChangeArrowheads="1"/>
          </p:cNvPicPr>
          <p:nvPr/>
        </p:nvPicPr>
        <p:blipFill>
          <a:blip r:embed="rId8"/>
          <a:srcRect/>
          <a:stretch>
            <a:fillRect/>
          </a:stretch>
        </p:blipFill>
        <p:spPr bwMode="auto">
          <a:xfrm>
            <a:off x="428596" y="3857628"/>
            <a:ext cx="1216025" cy="1341438"/>
          </a:xfrm>
          <a:prstGeom prst="rect">
            <a:avLst/>
          </a:prstGeom>
          <a:noFill/>
          <a:ln w="9525">
            <a:noFill/>
            <a:miter lim="800000"/>
            <a:headEnd/>
            <a:tailEnd/>
          </a:ln>
          <a:effectLst/>
        </p:spPr>
      </p:pic>
      <p:sp>
        <p:nvSpPr>
          <p:cNvPr id="68620" name="AutoShape 12"/>
          <p:cNvSpPr>
            <a:spLocks noChangeArrowheads="1"/>
          </p:cNvSpPr>
          <p:nvPr/>
        </p:nvSpPr>
        <p:spPr bwMode="auto">
          <a:xfrm>
            <a:off x="2700338" y="4581525"/>
            <a:ext cx="4967287" cy="431800"/>
          </a:xfrm>
          <a:prstGeom prst="wedgeRoundRectCallout">
            <a:avLst>
              <a:gd name="adj1" fmla="val -77537"/>
              <a:gd name="adj2" fmla="val -160495"/>
              <a:gd name="adj3" fmla="val 16667"/>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 Όχι κύριε διευθυντά … </a:t>
            </a:r>
          </a:p>
        </p:txBody>
      </p:sp>
      <p:pic>
        <p:nvPicPr>
          <p:cNvPr id="68621" name="Picture 13">
            <a:hlinkClick r:id="rId3" action="ppaction://hlinksldjump"/>
          </p:cNvPr>
          <p:cNvPicPr>
            <a:picLocks noChangeAspect="1" noChangeArrowheads="1"/>
          </p:cNvPicPr>
          <p:nvPr/>
        </p:nvPicPr>
        <p:blipFill>
          <a:blip r:embed="rId4"/>
          <a:srcRect/>
          <a:stretch>
            <a:fillRect/>
          </a:stretch>
        </p:blipFill>
        <p:spPr bwMode="auto">
          <a:xfrm>
            <a:off x="500034" y="5214950"/>
            <a:ext cx="1271588" cy="1295400"/>
          </a:xfrm>
          <a:prstGeom prst="rect">
            <a:avLst/>
          </a:prstGeom>
          <a:noFill/>
          <a:ln w="9525">
            <a:noFill/>
            <a:miter lim="800000"/>
            <a:headEnd/>
            <a:tailEnd/>
          </a:ln>
          <a:effectLst/>
        </p:spPr>
      </p:pic>
      <p:sp>
        <p:nvSpPr>
          <p:cNvPr id="68623" name="AutoShape 15">
            <a:hlinkClick r:id="" action="ppaction://hlinkshowjump?jump=previousslide" highlightClick="1"/>
          </p:cNvPr>
          <p:cNvSpPr>
            <a:spLocks noChangeArrowheads="1"/>
          </p:cNvSpPr>
          <p:nvPr/>
        </p:nvSpPr>
        <p:spPr bwMode="auto">
          <a:xfrm>
            <a:off x="4859338" y="0"/>
            <a:ext cx="433387" cy="476250"/>
          </a:xfrm>
          <a:prstGeom prst="actionButtonBackPrevious">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8627" name="Text Box 19">
            <a:hlinkClick r:id="rId9" action="ppaction://hlinksldjump"/>
          </p:cNvPr>
          <p:cNvSpPr txBox="1">
            <a:spLocks noChangeArrowheads="1"/>
          </p:cNvSpPr>
          <p:nvPr/>
        </p:nvSpPr>
        <p:spPr bwMode="auto">
          <a:xfrm>
            <a:off x="5364163" y="0"/>
            <a:ext cx="2232025" cy="500042"/>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bodyPr>
          <a:lstStyle/>
          <a:p>
            <a:pPr algn="l"/>
            <a:r>
              <a:rPr lang="el-GR" sz="2000" b="1" dirty="0">
                <a:solidFill>
                  <a:schemeClr val="tx2"/>
                </a:solidFill>
                <a:latin typeface="+mj-lt"/>
                <a:ea typeface="+mj-ea"/>
                <a:cs typeface="+mj-cs"/>
              </a:rPr>
              <a:t>ΠΑΡΑΡΤΗΜΑ</a:t>
            </a:r>
          </a:p>
        </p:txBody>
      </p:sp>
      <p:sp>
        <p:nvSpPr>
          <p:cNvPr id="68753" name="Rectangle 145"/>
          <p:cNvSpPr>
            <a:spLocks noChangeArrowheads="1"/>
          </p:cNvSpPr>
          <p:nvPr/>
        </p:nvSpPr>
        <p:spPr bwMode="auto">
          <a:xfrm>
            <a:off x="0" y="476250"/>
            <a:ext cx="4140200" cy="431800"/>
          </a:xfrm>
          <a:prstGeom prst="rect">
            <a:avLst/>
          </a:prstGeom>
          <a:solidFill>
            <a:schemeClr val="accent2">
              <a:lumMod val="20000"/>
              <a:lumOff val="80000"/>
            </a:schemeClr>
          </a:solidFill>
          <a:ln w="28575">
            <a:solidFill>
              <a:schemeClr val="tx1"/>
            </a:solidFill>
            <a:miter lim="800000"/>
            <a:headEnd/>
            <a:tailEnd/>
          </a:ln>
          <a:effectLst/>
        </p:spPr>
        <p:txBody>
          <a:bodyPr vert="horz" wrap="square" lIns="91440" tIns="45720" rIns="91440" bIns="45720" numCol="1" anchor="ctr" anchorCtr="0" compatLnSpc="1">
            <a:prstTxWarp prst="textNoShape">
              <a:avLst/>
            </a:prstTxWarp>
          </a:bodyPr>
          <a:lstStyle/>
          <a:p>
            <a:pPr algn="l"/>
            <a:r>
              <a:rPr lang="el-GR" sz="1400" b="1" dirty="0">
                <a:solidFill>
                  <a:schemeClr val="tx2"/>
                </a:solidFill>
                <a:latin typeface="+mj-lt"/>
                <a:ea typeface="+mj-ea"/>
                <a:cs typeface="+mj-cs"/>
              </a:rPr>
              <a:t>Επάνω στο νησί.</a:t>
            </a:r>
          </a:p>
        </p:txBody>
      </p:sp>
      <p:sp>
        <p:nvSpPr>
          <p:cNvPr id="68755" name="AutoShape 147">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8756" name="AutoShape 148">
            <a:hlinkClick r:id="rId10"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8757" name="WordArt 149"/>
          <p:cNvSpPr>
            <a:spLocks noChangeArrowheads="1" noChangeShapeType="1" noTextEdit="1"/>
          </p:cNvSpPr>
          <p:nvPr/>
        </p:nvSpPr>
        <p:spPr bwMode="auto">
          <a:xfrm rot="5400000">
            <a:off x="-2736056" y="3644106"/>
            <a:ext cx="5689600" cy="217488"/>
          </a:xfrm>
          <a:prstGeom prst="rect">
            <a:avLst/>
          </a:prstGeom>
        </p:spPr>
        <p:txBody>
          <a:bodyPr vert="wordArtVert" wrap="none" fromWordArt="1">
            <a:prstTxWarp prst="textPlain">
              <a:avLst>
                <a:gd name="adj" fmla="val 50000"/>
              </a:avLst>
            </a:prstTxWarp>
          </a:bodyPr>
          <a:lstStyle/>
          <a:p>
            <a:pPr fontAlgn="auto"/>
            <a:r>
              <a:rPr lang="el-GR" sz="3600" kern="10" normalizeH="1">
                <a:ln w="9525">
                  <a:solidFill>
                    <a:srgbClr val="000000"/>
                  </a:solidFill>
                  <a:round/>
                  <a:headEnd/>
                  <a:tailEnd/>
                </a:ln>
                <a:solidFill>
                  <a:srgbClr val="000000"/>
                </a:solidFill>
                <a:latin typeface="Arial Black"/>
              </a:rPr>
              <a:t>ΣΚΗΝΗ</a:t>
            </a:r>
          </a:p>
        </p:txBody>
      </p:sp>
      <p:sp>
        <p:nvSpPr>
          <p:cNvPr id="68759" name="Text Box 151"/>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8760" name="Text Box 152"/>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sp>
        <p:nvSpPr>
          <p:cNvPr id="68622" name="AutoShape 14"/>
          <p:cNvSpPr>
            <a:spLocks noChangeArrowheads="1"/>
          </p:cNvSpPr>
          <p:nvPr/>
        </p:nvSpPr>
        <p:spPr bwMode="auto">
          <a:xfrm>
            <a:off x="2627313" y="5300663"/>
            <a:ext cx="4752975" cy="936625"/>
          </a:xfrm>
          <a:prstGeom prst="cloudCallout">
            <a:avLst>
              <a:gd name="adj1" fmla="val -74616"/>
              <a:gd name="adj2" fmla="val -27120"/>
            </a:avLst>
          </a:prstGeom>
          <a:ln>
            <a:headEnd/>
            <a:tailEnd/>
          </a:ln>
        </p:spPr>
        <p:style>
          <a:lnRef idx="1">
            <a:schemeClr val="dk1"/>
          </a:lnRef>
          <a:fillRef idx="2">
            <a:schemeClr val="dk1"/>
          </a:fillRef>
          <a:effectRef idx="1">
            <a:schemeClr val="dk1"/>
          </a:effectRef>
          <a:fontRef idx="minor">
            <a:schemeClr val="dk1"/>
          </a:fontRef>
        </p:style>
        <p:txBody>
          <a:bodyPr/>
          <a:lstStyle/>
          <a:p>
            <a:r>
              <a:rPr lang="el-GR" sz="1800">
                <a:solidFill>
                  <a:schemeClr val="dk1"/>
                </a:solidFill>
                <a:latin typeface="+mn-lt"/>
              </a:rPr>
              <a:t>…απαντά ο καπετάνιος αμήχανα. </a:t>
            </a:r>
          </a:p>
        </p:txBody>
      </p:sp>
      <p:sp>
        <p:nvSpPr>
          <p:cNvPr id="21" name="TextBox 20"/>
          <p:cNvSpPr txBox="1"/>
          <p:nvPr/>
        </p:nvSpPr>
        <p:spPr>
          <a:xfrm>
            <a:off x="0" y="6572272"/>
            <a:ext cx="9144000" cy="307777"/>
          </a:xfrm>
          <a:prstGeom prst="rect">
            <a:avLst/>
          </a:prstGeom>
          <a:noFill/>
        </p:spPr>
        <p:txBody>
          <a:bodyPr wrap="square" rtlCol="0">
            <a:spAutoFit/>
          </a:bodyPr>
          <a:lstStyle/>
          <a:p>
            <a:r>
              <a:rPr lang="en-US" dirty="0" smtClean="0">
                <a:hlinkClick r:id="rId11" action="ppaction://hlinksldjump"/>
              </a:rPr>
              <a:t>1</a:t>
            </a:r>
            <a:r>
              <a:rPr lang="en-US" b="1" i="1" dirty="0" smtClean="0">
                <a:effectLst>
                  <a:outerShdw blurRad="38100" dist="38100" dir="2700000" algn="tl">
                    <a:srgbClr val="000000">
                      <a:alpha val="43137"/>
                    </a:srgbClr>
                  </a:outerShdw>
                </a:effectLst>
              </a:rPr>
              <a:t> </a:t>
            </a:r>
            <a:r>
              <a:rPr lang="en-US" dirty="0" smtClean="0">
                <a:hlinkClick r:id="rId12" action="ppaction://hlinksldjump"/>
              </a:rPr>
              <a:t>2</a:t>
            </a:r>
            <a:r>
              <a:rPr lang="en-US" dirty="0" smtClean="0"/>
              <a:t> </a:t>
            </a:r>
            <a:r>
              <a:rPr lang="en-US" dirty="0" smtClean="0">
                <a:hlinkClick r:id="rId13" action="ppaction://hlinksldjump"/>
              </a:rPr>
              <a:t>3</a:t>
            </a:r>
            <a:r>
              <a:rPr lang="en-US" dirty="0" smtClean="0"/>
              <a:t> </a:t>
            </a:r>
            <a:r>
              <a:rPr lang="en-US" dirty="0" smtClean="0">
                <a:hlinkClick r:id="rId14" action="ppaction://hlinksldjump"/>
              </a:rPr>
              <a:t>4</a:t>
            </a:r>
            <a:r>
              <a:rPr lang="en-US" dirty="0" smtClean="0"/>
              <a:t> </a:t>
            </a:r>
            <a:r>
              <a:rPr lang="en-US" dirty="0" smtClean="0">
                <a:hlinkClick r:id="rId15" action="ppaction://hlinksldjump"/>
              </a:rPr>
              <a:t>5</a:t>
            </a:r>
            <a:r>
              <a:rPr lang="en-US" dirty="0" smtClean="0"/>
              <a:t> </a:t>
            </a:r>
            <a:r>
              <a:rPr lang="en-US" dirty="0" smtClean="0">
                <a:hlinkClick r:id="rId16" action="ppaction://hlinksldjump"/>
              </a:rPr>
              <a:t>6</a:t>
            </a:r>
            <a:r>
              <a:rPr lang="en-US" dirty="0" smtClean="0"/>
              <a:t> </a:t>
            </a:r>
            <a:r>
              <a:rPr lang="en-US" dirty="0" smtClean="0">
                <a:hlinkClick r:id="rId17" action="ppaction://hlinksldjump"/>
              </a:rPr>
              <a:t>7</a:t>
            </a:r>
            <a:r>
              <a:rPr lang="en-US" dirty="0" smtClean="0"/>
              <a:t> </a:t>
            </a:r>
            <a:r>
              <a:rPr lang="en-US" dirty="0" smtClean="0">
                <a:hlinkClick r:id="rId18" action="ppaction://hlinksldjump"/>
              </a:rPr>
              <a:t>8</a:t>
            </a:r>
            <a:r>
              <a:rPr lang="en-US" dirty="0" smtClean="0"/>
              <a:t> </a:t>
            </a:r>
            <a:r>
              <a:rPr lang="en-US" dirty="0" smtClean="0">
                <a:hlinkClick r:id="rId19" action="ppaction://hlinksldjump"/>
              </a:rPr>
              <a:t>9</a:t>
            </a:r>
            <a:r>
              <a:rPr lang="en-US" dirty="0" smtClean="0"/>
              <a:t> </a:t>
            </a:r>
            <a:r>
              <a:rPr lang="en-US" dirty="0" smtClean="0">
                <a:hlinkClick r:id="rId20" action="ppaction://hlinksldjump"/>
              </a:rPr>
              <a:t>10</a:t>
            </a:r>
            <a:r>
              <a:rPr lang="en-US" dirty="0" smtClean="0"/>
              <a:t> </a:t>
            </a:r>
            <a:r>
              <a:rPr lang="en-US" dirty="0" smtClean="0">
                <a:hlinkClick r:id="rId21" action="ppaction://hlinksldjump"/>
              </a:rPr>
              <a:t>11</a:t>
            </a:r>
            <a:r>
              <a:rPr lang="en-US" dirty="0" smtClean="0"/>
              <a:t> </a:t>
            </a:r>
            <a:r>
              <a:rPr lang="en-US" dirty="0" smtClean="0">
                <a:hlinkClick r:id="rId22" action="ppaction://hlinksldjump"/>
              </a:rPr>
              <a:t>12</a:t>
            </a:r>
            <a:r>
              <a:rPr lang="en-US" dirty="0" smtClean="0"/>
              <a:t> </a:t>
            </a:r>
            <a:r>
              <a:rPr lang="en-US" dirty="0" smtClean="0">
                <a:hlinkClick r:id="rId23" action="ppaction://hlinksldjump"/>
              </a:rPr>
              <a:t>13</a:t>
            </a:r>
            <a:r>
              <a:rPr lang="en-US" dirty="0" smtClean="0"/>
              <a:t> </a:t>
            </a:r>
            <a:r>
              <a:rPr lang="en-US" dirty="0" smtClean="0">
                <a:hlinkClick r:id="rId24" action="ppaction://hlinksldjump"/>
              </a:rPr>
              <a:t>14</a:t>
            </a:r>
            <a:r>
              <a:rPr lang="en-US" dirty="0" smtClean="0"/>
              <a:t> </a:t>
            </a:r>
            <a:r>
              <a:rPr lang="en-US" dirty="0" smtClean="0">
                <a:hlinkClick r:id="rId25" action="ppaction://hlinksldjump"/>
              </a:rPr>
              <a:t>15</a:t>
            </a:r>
            <a:r>
              <a:rPr lang="en-US" dirty="0" smtClean="0"/>
              <a:t> </a:t>
            </a:r>
            <a:r>
              <a:rPr lang="en-US" dirty="0" smtClean="0">
                <a:hlinkClick r:id="rId26" action="ppaction://hlinksldjump"/>
              </a:rPr>
              <a:t>16</a:t>
            </a:r>
            <a:r>
              <a:rPr lang="en-US" dirty="0" smtClean="0"/>
              <a:t> </a:t>
            </a:r>
            <a:r>
              <a:rPr lang="en-US" dirty="0" smtClean="0">
                <a:hlinkClick r:id="rId27" action="ppaction://hlinksldjump"/>
              </a:rPr>
              <a:t>17</a:t>
            </a:r>
            <a:r>
              <a:rPr lang="en-US" dirty="0" smtClean="0"/>
              <a:t> </a:t>
            </a:r>
            <a:r>
              <a:rPr lang="en-US" dirty="0" smtClean="0">
                <a:hlinkClick r:id="rId28" action="ppaction://hlinksldjump"/>
              </a:rPr>
              <a:t>18</a:t>
            </a:r>
            <a:r>
              <a:rPr lang="en-US" dirty="0" smtClean="0"/>
              <a:t> </a:t>
            </a:r>
            <a:r>
              <a:rPr lang="en-US" dirty="0" smtClean="0">
                <a:hlinkClick r:id="rId29" action="ppaction://hlinksldjump"/>
              </a:rPr>
              <a:t>19</a:t>
            </a:r>
            <a:r>
              <a:rPr lang="en-US" dirty="0" smtClean="0"/>
              <a:t> </a:t>
            </a:r>
            <a:r>
              <a:rPr lang="en-US" dirty="0" smtClean="0">
                <a:hlinkClick r:id="rId30" action="ppaction://hlinksldjump"/>
              </a:rPr>
              <a:t>20</a:t>
            </a:r>
            <a:r>
              <a:rPr lang="en-US" dirty="0" smtClean="0"/>
              <a:t> </a:t>
            </a:r>
            <a:r>
              <a:rPr lang="en-US" dirty="0" smtClean="0">
                <a:hlinkClick r:id="rId31" action="ppaction://hlinksldjump"/>
              </a:rPr>
              <a:t>21</a:t>
            </a:r>
            <a:r>
              <a:rPr lang="en-US" dirty="0" smtClean="0"/>
              <a:t> </a:t>
            </a:r>
            <a:r>
              <a:rPr lang="en-US" dirty="0" smtClean="0">
                <a:hlinkClick r:id="rId32" action="ppaction://hlinksldjump"/>
              </a:rPr>
              <a:t>22</a:t>
            </a:r>
            <a:r>
              <a:rPr lang="en-US" dirty="0" smtClean="0"/>
              <a:t> </a:t>
            </a:r>
            <a:r>
              <a:rPr lang="en-US" dirty="0" smtClean="0">
                <a:hlinkClick r:id="rId33" action="ppaction://hlinksldjump"/>
              </a:rPr>
              <a:t>23</a:t>
            </a:r>
            <a:r>
              <a:rPr lang="en-US" dirty="0" smtClean="0"/>
              <a:t> </a:t>
            </a:r>
            <a:r>
              <a:rPr lang="en-US" dirty="0" smtClean="0">
                <a:hlinkClick r:id="rId34" action="ppaction://hlinksldjump"/>
              </a:rPr>
              <a:t>24</a:t>
            </a:r>
            <a:r>
              <a:rPr lang="en-US" dirty="0" smtClean="0"/>
              <a:t> </a:t>
            </a:r>
            <a:r>
              <a:rPr lang="en-US" dirty="0" smtClean="0">
                <a:hlinkClick r:id="rId35" action="ppaction://hlinksldjump"/>
              </a:rPr>
              <a:t>25</a:t>
            </a:r>
            <a:r>
              <a:rPr lang="en-US" dirty="0" smtClean="0"/>
              <a:t> </a:t>
            </a:r>
            <a:r>
              <a:rPr lang="en-US" dirty="0" smtClean="0">
                <a:hlinkClick r:id="rId36" action="ppaction://hlinksldjump"/>
              </a:rPr>
              <a:t>26</a:t>
            </a:r>
            <a:r>
              <a:rPr lang="en-US" dirty="0" smtClean="0"/>
              <a:t> </a:t>
            </a:r>
            <a:r>
              <a:rPr lang="en-US" dirty="0" smtClean="0">
                <a:hlinkClick r:id="rId37" action="ppaction://hlinksldjump"/>
              </a:rPr>
              <a:t>27</a:t>
            </a:r>
            <a:r>
              <a:rPr lang="en-US" dirty="0" smtClean="0"/>
              <a:t> </a:t>
            </a:r>
            <a:r>
              <a:rPr lang="en-US" dirty="0" smtClean="0">
                <a:hlinkClick r:id="rId38" action="ppaction://hlinksldjump"/>
              </a:rPr>
              <a:t>28</a:t>
            </a:r>
            <a:r>
              <a:rPr lang="en-US" dirty="0" smtClean="0"/>
              <a:t> </a:t>
            </a:r>
            <a:r>
              <a:rPr lang="en-US" dirty="0" smtClean="0">
                <a:hlinkClick r:id="rId39" action="ppaction://hlinksldjump"/>
              </a:rPr>
              <a:t>29</a:t>
            </a:r>
            <a:r>
              <a:rPr lang="en-US" dirty="0" smtClean="0"/>
              <a:t> </a:t>
            </a:r>
            <a:r>
              <a:rPr lang="en-US" dirty="0" smtClean="0">
                <a:hlinkClick r:id="rId40" action="ppaction://hlinksldjump"/>
              </a:rPr>
              <a:t>30</a:t>
            </a:r>
            <a:r>
              <a:rPr lang="en-US" dirty="0" smtClean="0"/>
              <a:t> </a:t>
            </a:r>
            <a:r>
              <a:rPr lang="en-US" dirty="0" smtClean="0">
                <a:hlinkClick r:id="rId41" action="ppaction://hlinksldjump"/>
              </a:rPr>
              <a:t>31</a:t>
            </a:r>
            <a:r>
              <a:rPr lang="en-US" dirty="0" smtClean="0"/>
              <a:t> </a:t>
            </a:r>
            <a:r>
              <a:rPr lang="en-US" dirty="0" smtClean="0">
                <a:hlinkClick r:id="rId42" action="ppaction://hlinksldjump"/>
              </a:rPr>
              <a:t>32</a:t>
            </a:r>
            <a:r>
              <a:rPr lang="en-US" dirty="0" smtClean="0"/>
              <a:t> </a:t>
            </a:r>
            <a:r>
              <a:rPr lang="en-US" dirty="0" smtClean="0">
                <a:hlinkClick r:id="rId43" action="ppaction://hlinksldjump"/>
              </a:rPr>
              <a:t>33</a:t>
            </a:r>
            <a:r>
              <a:rPr lang="en-US" dirty="0" smtClean="0"/>
              <a:t> </a:t>
            </a:r>
            <a:r>
              <a:rPr lang="en-US" dirty="0" smtClean="0">
                <a:hlinkClick r:id="rId44" action="ppaction://hlinksldjump"/>
              </a:rPr>
              <a:t>34</a:t>
            </a:r>
            <a:r>
              <a:rPr lang="en-US" dirty="0" smtClean="0"/>
              <a:t> </a:t>
            </a:r>
            <a:r>
              <a:rPr lang="en-US" dirty="0" smtClean="0">
                <a:hlinkClick r:id="rId45" action="ppaction://hlinksldjump"/>
              </a:rPr>
              <a:t>35</a:t>
            </a:r>
            <a:r>
              <a:rPr lang="en-US" dirty="0" smtClean="0"/>
              <a:t> </a:t>
            </a:r>
            <a:r>
              <a:rPr lang="en-US" dirty="0" smtClean="0">
                <a:hlinkClick r:id="rId46" action="ppaction://hlinksldjump"/>
              </a:rPr>
              <a:t>36</a:t>
            </a:r>
            <a:r>
              <a:rPr lang="en-US" dirty="0" smtClean="0"/>
              <a:t> </a:t>
            </a:r>
            <a:r>
              <a:rPr lang="en-US" dirty="0" smtClean="0">
                <a:hlinkClick r:id="rId47" action="ppaction://hlinksldjump"/>
              </a:rPr>
              <a:t>37</a:t>
            </a:r>
            <a:r>
              <a:rPr lang="en-US" dirty="0" smtClean="0"/>
              <a:t> </a:t>
            </a:r>
            <a:r>
              <a:rPr lang="en-US" dirty="0" smtClean="0">
                <a:hlinkClick r:id="rId48" action="ppaction://hlinksldjump"/>
              </a:rPr>
              <a:t>38</a:t>
            </a:r>
            <a:r>
              <a:rPr lang="en-US" dirty="0" smtClean="0"/>
              <a:t> </a:t>
            </a:r>
            <a:r>
              <a:rPr lang="en-US" dirty="0" smtClean="0">
                <a:hlinkClick r:id="rId49" action="ppaction://hlinksldjump"/>
              </a:rPr>
              <a:t>39</a:t>
            </a:r>
            <a:r>
              <a:rPr lang="en-US" dirty="0" smtClean="0"/>
              <a:t> </a:t>
            </a:r>
            <a:r>
              <a:rPr lang="en-US" dirty="0" smtClean="0">
                <a:hlinkClick r:id="rId50" action="ppaction://hlinksldjump"/>
              </a:rPr>
              <a:t>40</a:t>
            </a:r>
            <a:r>
              <a:rPr lang="en-US" dirty="0" smtClean="0"/>
              <a:t> </a:t>
            </a:r>
            <a:r>
              <a:rPr lang="en-US" dirty="0" smtClean="0">
                <a:hlinkClick r:id="rId51" action="ppaction://hlinksldjump"/>
              </a:rPr>
              <a:t>41</a:t>
            </a:r>
            <a:r>
              <a:rPr lang="en-US" dirty="0" smtClean="0"/>
              <a:t> </a:t>
            </a:r>
            <a:r>
              <a:rPr lang="en-US" dirty="0" smtClean="0">
                <a:hlinkClick r:id="rId52" action="ppaction://hlinksldjump"/>
              </a:rPr>
              <a:t>42</a:t>
            </a:r>
            <a:r>
              <a:rPr lang="en-US" dirty="0" smtClean="0"/>
              <a:t> </a:t>
            </a:r>
            <a:r>
              <a:rPr lang="en-US" dirty="0" smtClean="0">
                <a:hlinkClick r:id="rId53" action="ppaction://hlinksldjump"/>
              </a:rPr>
              <a:t>43</a:t>
            </a:r>
            <a:r>
              <a:rPr lang="en-US" dirty="0" smtClean="0"/>
              <a:t> </a:t>
            </a:r>
            <a:r>
              <a:rPr lang="en-US" dirty="0" smtClean="0">
                <a:hlinkClick r:id="rId54" action="ppaction://hlinksldjump"/>
              </a:rPr>
              <a:t>44</a:t>
            </a:r>
            <a:r>
              <a:rPr lang="en-US" dirty="0" smtClean="0"/>
              <a:t> </a:t>
            </a:r>
            <a:r>
              <a:rPr lang="en-US" dirty="0" smtClean="0">
                <a:hlinkClick r:id="rId55" action="ppaction://hlinksldjump"/>
              </a:rPr>
              <a:t>45</a:t>
            </a:r>
            <a:r>
              <a:rPr lang="en-US" dirty="0" smtClean="0"/>
              <a:t> </a:t>
            </a:r>
            <a:r>
              <a:rPr lang="en-US" dirty="0" smtClean="0">
                <a:hlinkClick r:id="rId56" action="ppaction://hlinksldjump"/>
              </a:rPr>
              <a:t>46</a:t>
            </a:r>
            <a:r>
              <a:rPr lang="en-US" dirty="0" smtClean="0"/>
              <a:t> </a:t>
            </a:r>
            <a:r>
              <a:rPr lang="en-US" dirty="0" smtClean="0">
                <a:hlinkClick r:id="rId57" action="ppaction://hlinksldjump"/>
              </a:rPr>
              <a:t>47</a:t>
            </a:r>
            <a:r>
              <a:rPr lang="en-US" dirty="0" smtClean="0"/>
              <a:t> </a:t>
            </a:r>
            <a:r>
              <a:rPr lang="en-US" sz="1400" b="1" i="1" dirty="0" smtClean="0">
                <a:solidFill>
                  <a:srgbClr val="FFFF00"/>
                </a:solidFill>
                <a:effectLst>
                  <a:outerShdw blurRad="38100" dist="38100" dir="2700000" algn="tl">
                    <a:srgbClr val="000000">
                      <a:alpha val="43137"/>
                    </a:srgbClr>
                  </a:outerShdw>
                </a:effectLst>
                <a:hlinkClick r:id="rId58" action="ppaction://hlinksldjump"/>
              </a:rPr>
              <a:t>48</a:t>
            </a:r>
            <a:endParaRPr lang="el-GR" sz="1400" b="1" i="1" dirty="0" smtClean="0">
              <a:solidFill>
                <a:srgbClr val="FFFF00"/>
              </a:solidFill>
              <a:effectLst>
                <a:outerShdw blurRad="38100" dist="38100" dir="2700000" algn="tl">
                  <a:srgbClr val="000000">
                    <a:alpha val="43137"/>
                  </a:srgbClr>
                </a:outerShdw>
              </a:effectLst>
              <a:hlinkClick r:id="rId11" action="ppaction://hlinksldjump"/>
            </a:endParaRPr>
          </a:p>
        </p:txBody>
      </p:sp>
    </p:spTree>
  </p:cSld>
  <p:clrMapOvr>
    <a:masterClrMapping/>
  </p:clrMapOvr>
  <p:transition spd="slow" advClick="0">
    <p:wipe dir="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41" name="Rectangle 9"/>
          <p:cNvSpPr>
            <a:spLocks noChangeArrowheads="1"/>
          </p:cNvSpPr>
          <p:nvPr/>
        </p:nvSpPr>
        <p:spPr bwMode="auto">
          <a:xfrm>
            <a:off x="0" y="476250"/>
            <a:ext cx="7092950" cy="50482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bodyPr>
          <a:lstStyle/>
          <a:p>
            <a:pPr algn="l"/>
            <a:r>
              <a:rPr lang="el-GR" sz="2000" b="1" dirty="0">
                <a:solidFill>
                  <a:schemeClr val="tx2"/>
                </a:solidFill>
                <a:latin typeface="+mj-lt"/>
                <a:ea typeface="+mj-ea"/>
                <a:cs typeface="+mj-cs"/>
              </a:rPr>
              <a:t>ΠΑΡΑΡΤΗΜΑ</a:t>
            </a:r>
          </a:p>
        </p:txBody>
      </p:sp>
      <p:sp>
        <p:nvSpPr>
          <p:cNvPr id="69635" name="Rectangle 3"/>
          <p:cNvSpPr>
            <a:spLocks noGrp="1" noChangeArrowheads="1"/>
          </p:cNvSpPr>
          <p:nvPr>
            <p:ph type="body" idx="1"/>
          </p:nvPr>
        </p:nvSpPr>
        <p:spPr>
          <a:xfrm>
            <a:off x="0" y="1142984"/>
            <a:ext cx="7858180" cy="5162570"/>
          </a:xfrm>
        </p:spPr>
        <p:txBody>
          <a:bodyPr/>
          <a:lstStyle/>
          <a:p>
            <a:pPr>
              <a:buNone/>
            </a:pPr>
            <a:r>
              <a:rPr lang="el-GR" sz="1200" b="1" dirty="0" smtClean="0">
                <a:latin typeface="Arial Rounded MT Bold" pitchFamily="34" charset="0"/>
              </a:rPr>
              <a:t>Η </a:t>
            </a:r>
            <a:r>
              <a:rPr lang="el-GR" sz="1200" b="1" i="1" u="sng" dirty="0" smtClean="0">
                <a:solidFill>
                  <a:srgbClr val="C00000"/>
                </a:solidFill>
                <a:latin typeface="Arial Rounded MT Bold" pitchFamily="34" charset="0"/>
              </a:rPr>
              <a:t>εικόνα του παζλ είναι </a:t>
            </a:r>
            <a:r>
              <a:rPr lang="el-GR" sz="1200" b="1" dirty="0" smtClean="0">
                <a:latin typeface="Arial Rounded MT Bold" pitchFamily="34" charset="0"/>
              </a:rPr>
              <a:t>η </a:t>
            </a:r>
            <a:r>
              <a:rPr lang="el-GR" sz="1200" b="1" i="1" u="sng" dirty="0" smtClean="0">
                <a:solidFill>
                  <a:srgbClr val="C00000"/>
                </a:solidFill>
                <a:latin typeface="Arial Rounded MT Bold" pitchFamily="34" charset="0"/>
              </a:rPr>
              <a:t>εικόνα της σχολικής τάξης </a:t>
            </a:r>
            <a:r>
              <a:rPr lang="el-GR" sz="1200" b="1" dirty="0" smtClean="0">
                <a:latin typeface="Arial Rounded MT Bold" pitchFamily="34" charset="0"/>
              </a:rPr>
              <a:t>ή </a:t>
            </a:r>
            <a:r>
              <a:rPr lang="el-GR" sz="1200" b="1" i="1" u="sng" dirty="0" smtClean="0">
                <a:solidFill>
                  <a:srgbClr val="C00000"/>
                </a:solidFill>
                <a:latin typeface="Arial Rounded MT Bold" pitchFamily="34" charset="0"/>
              </a:rPr>
              <a:t>του σχολικού εργαστηρίου</a:t>
            </a:r>
            <a:r>
              <a:rPr lang="el-GR" sz="1200" b="1" dirty="0" smtClean="0">
                <a:latin typeface="Arial Rounded MT Bold" pitchFamily="34" charset="0"/>
              </a:rPr>
              <a:t> (εννοώ το έμψυχο υλικό κυρίως). Κάθε παζλ αποτελείται από πολλά κομμάτια.</a:t>
            </a:r>
          </a:p>
          <a:p>
            <a:pPr>
              <a:buNone/>
            </a:pPr>
            <a:r>
              <a:rPr lang="el-GR" sz="1200" b="1" dirty="0" smtClean="0">
                <a:latin typeface="Arial Rounded MT Bold" pitchFamily="34" charset="0"/>
              </a:rPr>
              <a:t>Όπως καταλαβαίνετε  λοιπόν</a:t>
            </a:r>
            <a:r>
              <a:rPr lang="el-GR" sz="1200" b="1" i="1" u="sng" dirty="0" smtClean="0">
                <a:solidFill>
                  <a:srgbClr val="C00000"/>
                </a:solidFill>
                <a:latin typeface="Arial Rounded MT Bold" pitchFamily="34" charset="0"/>
              </a:rPr>
              <a:t> η παραγωγή του πάζλ πρέπει να είναι μια πολύ σοβαρή υπόθεση</a:t>
            </a:r>
            <a:r>
              <a:rPr lang="el-GR" sz="1200" b="1" dirty="0" smtClean="0">
                <a:latin typeface="Arial Rounded MT Bold" pitchFamily="34" charset="0"/>
              </a:rPr>
              <a:t>.</a:t>
            </a:r>
          </a:p>
          <a:p>
            <a:pPr>
              <a:buNone/>
            </a:pPr>
            <a:r>
              <a:rPr lang="el-GR" sz="1200" b="1" dirty="0" smtClean="0">
                <a:latin typeface="Arial Rounded MT Bold" pitchFamily="34" charset="0"/>
              </a:rPr>
              <a:t>Έτσι λοιπόν το πάζλ πρέπει να αποτελεί σπαζοκεφαλιά όχι μόνο γι’ αυτόν (ή αυτούς) που πρόκειται να συνθέσουν τα κομμάτια του και να εμφανιστεί η εικόνα, αλλά και γι' αυτόν (ή αυτούς)  που το παράγει, αφού τα κομμάτια δεν πρέπει να είναι εύκολα αναγνωρίσιμα και αντικαταστάσιμα. </a:t>
            </a:r>
          </a:p>
          <a:p>
            <a:pPr>
              <a:buNone/>
            </a:pPr>
            <a:r>
              <a:rPr lang="el-GR" sz="1200" b="1" i="1" u="sng" dirty="0" smtClean="0">
                <a:solidFill>
                  <a:srgbClr val="C00000"/>
                </a:solidFill>
                <a:latin typeface="Arial Rounded MT Bold" pitchFamily="34" charset="0"/>
              </a:rPr>
              <a:t>Κάποτε</a:t>
            </a:r>
            <a:r>
              <a:rPr lang="el-GR" sz="1200" b="1" dirty="0" smtClean="0">
                <a:latin typeface="Arial Rounded MT Bold" pitchFamily="34" charset="0"/>
              </a:rPr>
              <a:t> αυτή η δουλειά (</a:t>
            </a:r>
            <a:r>
              <a:rPr lang="el-GR" sz="1200" b="1" i="1" u="sng" dirty="0" smtClean="0">
                <a:solidFill>
                  <a:srgbClr val="C00000"/>
                </a:solidFill>
                <a:latin typeface="Arial Rounded MT Bold" pitchFamily="34" charset="0"/>
              </a:rPr>
              <a:t>η παραγωγή ενός πάζλ</a:t>
            </a:r>
            <a:r>
              <a:rPr lang="el-GR" sz="1200" b="1" dirty="0" smtClean="0">
                <a:latin typeface="Arial Rounded MT Bold" pitchFamily="34" charset="0"/>
              </a:rPr>
              <a:t> δηλαδή) </a:t>
            </a:r>
            <a:r>
              <a:rPr lang="el-GR" sz="1200" b="1" i="1" u="sng" dirty="0" smtClean="0">
                <a:solidFill>
                  <a:srgbClr val="C00000"/>
                </a:solidFill>
                <a:latin typeface="Arial Rounded MT Bold" pitchFamily="34" charset="0"/>
              </a:rPr>
              <a:t>γινόταν στο χέρι</a:t>
            </a:r>
            <a:r>
              <a:rPr lang="el-GR" sz="1200" b="1" dirty="0" smtClean="0">
                <a:latin typeface="Arial Rounded MT Bold" pitchFamily="34" charset="0"/>
              </a:rPr>
              <a:t>, όμως τα παζλ είχαν μειωμένες διαστάσεις</a:t>
            </a:r>
            <a:r>
              <a:rPr lang="el-GR" sz="1200" dirty="0" smtClean="0">
                <a:latin typeface="Arial Rounded MT Bold" pitchFamily="34" charset="0"/>
              </a:rPr>
              <a:t>. </a:t>
            </a:r>
            <a:r>
              <a:rPr lang="el-GR" sz="1200" b="1" i="1" u="sng" dirty="0" smtClean="0">
                <a:solidFill>
                  <a:srgbClr val="C00000"/>
                </a:solidFill>
                <a:latin typeface="Arial Rounded MT Bold" pitchFamily="34" charset="0"/>
              </a:rPr>
              <a:t>Τώρα</a:t>
            </a:r>
            <a:r>
              <a:rPr lang="el-GR" sz="1200" b="1" dirty="0" smtClean="0">
                <a:latin typeface="Arial Rounded MT Bold" pitchFamily="34" charset="0"/>
              </a:rPr>
              <a:t>, χάρη σε ειδικά software που βοηθούν το σχεδιασμό </a:t>
            </a:r>
            <a:r>
              <a:rPr lang="el-GR" sz="1200" b="1" i="1" u="sng" dirty="0" smtClean="0">
                <a:solidFill>
                  <a:srgbClr val="C00000"/>
                </a:solidFill>
                <a:latin typeface="Arial Rounded MT Bold" pitchFamily="34" charset="0"/>
              </a:rPr>
              <a:t>στον υπολογιστή </a:t>
            </a:r>
            <a:r>
              <a:rPr lang="el-GR" sz="1200" b="1" dirty="0" smtClean="0">
                <a:latin typeface="Arial Rounded MT Bold" pitchFamily="34" charset="0"/>
              </a:rPr>
              <a:t>(cad), </a:t>
            </a:r>
            <a:r>
              <a:rPr lang="el-GR" sz="1200" b="1" i="1" u="sng" dirty="0" smtClean="0">
                <a:solidFill>
                  <a:srgbClr val="C00000"/>
                </a:solidFill>
                <a:latin typeface="Arial Rounded MT Bold" pitchFamily="34" charset="0"/>
              </a:rPr>
              <a:t>φτιάχνονται με χιλιάδες κομμάτια</a:t>
            </a:r>
            <a:r>
              <a:rPr lang="el-GR" sz="1200" b="1" dirty="0" smtClean="0">
                <a:latin typeface="Arial Rounded MT Bold" pitchFamily="34" charset="0"/>
              </a:rPr>
              <a:t>.</a:t>
            </a:r>
          </a:p>
          <a:p>
            <a:pPr>
              <a:lnSpc>
                <a:spcPct val="80000"/>
              </a:lnSpc>
              <a:buFontTx/>
              <a:buNone/>
            </a:pPr>
            <a:r>
              <a:rPr lang="el-GR" sz="1200" b="1" dirty="0">
                <a:latin typeface="Arial Rounded MT Bold" pitchFamily="34" charset="0"/>
              </a:rPr>
              <a:t> </a:t>
            </a:r>
          </a:p>
          <a:p>
            <a:pPr>
              <a:lnSpc>
                <a:spcPct val="80000"/>
              </a:lnSpc>
              <a:buFontTx/>
              <a:buNone/>
            </a:pPr>
            <a:r>
              <a:rPr lang="el-GR" sz="1200" b="1" dirty="0" smtClean="0">
                <a:latin typeface="Arial Rounded MT Bold" pitchFamily="34" charset="0"/>
              </a:rPr>
              <a:t>Ας </a:t>
            </a:r>
            <a:r>
              <a:rPr lang="el-GR" sz="1200" b="1" dirty="0">
                <a:latin typeface="Arial Rounded MT Bold" pitchFamily="34" charset="0"/>
              </a:rPr>
              <a:t>δούμε τις διάφορες φάσεις παραγωγής ενός παζλ.</a:t>
            </a:r>
          </a:p>
          <a:p>
            <a:pPr>
              <a:lnSpc>
                <a:spcPct val="80000"/>
              </a:lnSpc>
              <a:buFontTx/>
              <a:buNone/>
            </a:pPr>
            <a:r>
              <a:rPr lang="el-GR" sz="1200" b="1" dirty="0">
                <a:latin typeface="Arial Rounded MT Bold" pitchFamily="34" charset="0"/>
              </a:rPr>
              <a:t> </a:t>
            </a:r>
          </a:p>
          <a:p>
            <a:pPr>
              <a:lnSpc>
                <a:spcPct val="80000"/>
              </a:lnSpc>
              <a:buFontTx/>
              <a:buNone/>
            </a:pPr>
            <a:r>
              <a:rPr lang="el-GR" sz="1200" b="1" dirty="0">
                <a:latin typeface="Arial Rounded MT Bold" pitchFamily="34" charset="0"/>
              </a:rPr>
              <a:t>1. Επιλέγονται οι εικόνες που θα χρησιμοποιηθούν για το παζλ.</a:t>
            </a:r>
          </a:p>
          <a:p>
            <a:pPr>
              <a:lnSpc>
                <a:spcPct val="80000"/>
              </a:lnSpc>
              <a:buFontTx/>
              <a:buNone/>
            </a:pPr>
            <a:r>
              <a:rPr lang="el-GR" sz="1200" b="1" dirty="0">
                <a:latin typeface="Arial Rounded MT Bold" pitchFamily="34" charset="0"/>
              </a:rPr>
              <a:t> </a:t>
            </a:r>
          </a:p>
          <a:p>
            <a:pPr>
              <a:lnSpc>
                <a:spcPct val="80000"/>
              </a:lnSpc>
              <a:buFontTx/>
              <a:buNone/>
            </a:pPr>
            <a:r>
              <a:rPr lang="el-GR" sz="1200" b="1" dirty="0">
                <a:latin typeface="Arial Rounded MT Bold" pitchFamily="34" charset="0"/>
              </a:rPr>
              <a:t>2. Σκανάρονται οι εικόνες και ελέγχονται μέσω υπολογιστή, βελτιώνονται μέσω προγράμματος γραφικών και χωρίζονται σε κομμάτια.</a:t>
            </a:r>
          </a:p>
          <a:p>
            <a:pPr>
              <a:lnSpc>
                <a:spcPct val="80000"/>
              </a:lnSpc>
              <a:buFontTx/>
              <a:buNone/>
            </a:pPr>
            <a:r>
              <a:rPr lang="el-GR" sz="1200" b="1" dirty="0">
                <a:latin typeface="Arial Rounded MT Bold" pitchFamily="34" charset="0"/>
              </a:rPr>
              <a:t> </a:t>
            </a:r>
          </a:p>
          <a:p>
            <a:pPr>
              <a:lnSpc>
                <a:spcPct val="80000"/>
              </a:lnSpc>
              <a:buFontTx/>
              <a:buNone/>
            </a:pPr>
            <a:r>
              <a:rPr lang="el-GR" sz="1200" b="1" dirty="0">
                <a:latin typeface="Arial Rounded MT Bold" pitchFamily="34" charset="0"/>
              </a:rPr>
              <a:t>3. Ετοιμάζεται η χαρτοκοπτική εντυπωτική μηχανή που θα δώσει το περίγραμμα στα κομμάτια.</a:t>
            </a:r>
          </a:p>
          <a:p>
            <a:pPr>
              <a:lnSpc>
                <a:spcPct val="80000"/>
              </a:lnSpc>
              <a:buFontTx/>
              <a:buNone/>
            </a:pPr>
            <a:r>
              <a:rPr lang="el-GR" sz="1200" b="1" dirty="0">
                <a:latin typeface="Arial Rounded MT Bold" pitchFamily="34" charset="0"/>
              </a:rPr>
              <a:t> </a:t>
            </a:r>
          </a:p>
          <a:p>
            <a:pPr>
              <a:lnSpc>
                <a:spcPct val="80000"/>
              </a:lnSpc>
              <a:buFontTx/>
              <a:buNone/>
            </a:pPr>
            <a:r>
              <a:rPr lang="el-GR" sz="1200" b="1" dirty="0">
                <a:latin typeface="Arial Rounded MT Bold" pitchFamily="34" charset="0"/>
              </a:rPr>
              <a:t>4. Αφού η εικόνα τυπωθεί σε γυαλιστερό χαρτί, ενώνεται με το χαρτόνι υποστήριξης και κολλιέται με κόλλα ζωικής προέλευσης. Είναι η μοναδική ουσία που εγγυάται αντοχή στο χρόνο.</a:t>
            </a:r>
          </a:p>
          <a:p>
            <a:pPr>
              <a:lnSpc>
                <a:spcPct val="80000"/>
              </a:lnSpc>
              <a:buFontTx/>
              <a:buNone/>
            </a:pPr>
            <a:r>
              <a:rPr lang="el-GR" sz="1200" b="1" dirty="0">
                <a:latin typeface="Arial Rounded MT Bold" pitchFamily="34" charset="0"/>
              </a:rPr>
              <a:t> </a:t>
            </a:r>
          </a:p>
          <a:p>
            <a:pPr>
              <a:lnSpc>
                <a:spcPct val="80000"/>
              </a:lnSpc>
              <a:buFontTx/>
              <a:buNone/>
            </a:pPr>
            <a:r>
              <a:rPr lang="el-GR" sz="1200" b="1" dirty="0">
                <a:latin typeface="Arial Rounded MT Bold" pitchFamily="34" charset="0"/>
              </a:rPr>
              <a:t>5. Έπειτα το χαρτόνι περνά στη χαρτοκοπτική μηχανή. Πρόκειται για πρέσα που ασκεί πίεση ανάλογη μ' εκείνη που χρησιμοποιείται για την κοπή των λαμαρινών των αυτοκινήτων. Έτσι η </a:t>
            </a:r>
            <a:r>
              <a:rPr lang="el-GR" sz="1200" b="1" dirty="0" smtClean="0">
                <a:latin typeface="Arial Rounded MT Bold" pitchFamily="34" charset="0"/>
              </a:rPr>
              <a:t>επιφάνεια</a:t>
            </a:r>
            <a:r>
              <a:rPr lang="en-US" sz="1200" b="1" dirty="0" smtClean="0">
                <a:latin typeface="Arial Rounded MT Bold" pitchFamily="34" charset="0"/>
              </a:rPr>
              <a:t> </a:t>
            </a:r>
            <a:r>
              <a:rPr lang="el-GR" sz="1200" b="1" dirty="0" smtClean="0">
                <a:latin typeface="Arial Rounded MT Bold" pitchFamily="34" charset="0"/>
              </a:rPr>
              <a:t>κόβεται </a:t>
            </a:r>
            <a:r>
              <a:rPr lang="el-GR" sz="1200" b="1" dirty="0">
                <a:latin typeface="Arial Rounded MT Bold" pitchFamily="34" charset="0"/>
              </a:rPr>
              <a:t>με ακρίβεια, </a:t>
            </a:r>
            <a:r>
              <a:rPr lang="en-US" sz="1200" b="1" dirty="0" smtClean="0">
                <a:latin typeface="Arial Rounded MT Bold" pitchFamily="34" charset="0"/>
              </a:rPr>
              <a:t>  </a:t>
            </a:r>
            <a:r>
              <a:rPr lang="el-GR" sz="1200" b="1" dirty="0" smtClean="0">
                <a:latin typeface="Arial Rounded MT Bold" pitchFamily="34" charset="0"/>
              </a:rPr>
              <a:t>χαρακτηριστικό </a:t>
            </a:r>
            <a:r>
              <a:rPr lang="el-GR" sz="1200" b="1" dirty="0">
                <a:latin typeface="Arial Rounded MT Bold" pitchFamily="34" charset="0"/>
              </a:rPr>
              <a:t>που εκτιμάται ιδιαίτερα από τους φανατικούς των παζλ.</a:t>
            </a:r>
          </a:p>
          <a:p>
            <a:pPr>
              <a:lnSpc>
                <a:spcPct val="80000"/>
              </a:lnSpc>
              <a:buFontTx/>
              <a:buNone/>
            </a:pPr>
            <a:r>
              <a:rPr lang="el-GR" sz="1200" b="1" dirty="0">
                <a:latin typeface="Arial Rounded MT Bold" pitchFamily="34" charset="0"/>
              </a:rPr>
              <a:t> </a:t>
            </a:r>
          </a:p>
          <a:p>
            <a:pPr>
              <a:lnSpc>
                <a:spcPct val="80000"/>
              </a:lnSpc>
              <a:buFontTx/>
              <a:buNone/>
            </a:pPr>
            <a:r>
              <a:rPr lang="el-GR" sz="1200" b="1" dirty="0">
                <a:latin typeface="Arial Rounded MT Bold" pitchFamily="34" charset="0"/>
              </a:rPr>
              <a:t>6. Τέλος, το παζλ ελέγχεται με ένα πλήρως συναρμολογημένο δείγμα.</a:t>
            </a:r>
          </a:p>
        </p:txBody>
      </p:sp>
      <p:sp>
        <p:nvSpPr>
          <p:cNvPr id="69638" name="Text Box 6">
            <a:hlinkClick r:id="" action="ppaction://hlinkshowjump?jump=endshow"/>
          </p:cNvPr>
          <p:cNvSpPr txBox="1">
            <a:spLocks noChangeArrowheads="1"/>
          </p:cNvSpPr>
          <p:nvPr/>
        </p:nvSpPr>
        <p:spPr bwMode="auto">
          <a:xfrm rot="-1460050">
            <a:off x="6446956" y="2903670"/>
            <a:ext cx="2736850" cy="396875"/>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spAutoFit/>
          </a:bodyPr>
          <a:lstStyle/>
          <a:p>
            <a:pPr algn="l">
              <a:spcBef>
                <a:spcPct val="50000"/>
              </a:spcBef>
            </a:pPr>
            <a:r>
              <a:rPr lang="el-GR" sz="2000" b="1" dirty="0"/>
              <a:t>ΤΕΛΟΣ ΠΡΟΒΟΛΗΣ</a:t>
            </a:r>
          </a:p>
        </p:txBody>
      </p:sp>
      <p:sp>
        <p:nvSpPr>
          <p:cNvPr id="69643" name="AutoShape 11">
            <a:hlinkClick r:id="" action="ppaction://hlinkshowjump?jump=firstslide" highlightClick="1"/>
          </p:cNvPr>
          <p:cNvSpPr>
            <a:spLocks noChangeArrowheads="1"/>
          </p:cNvSpPr>
          <p:nvPr/>
        </p:nvSpPr>
        <p:spPr bwMode="auto">
          <a:xfrm>
            <a:off x="7702550" y="0"/>
            <a:ext cx="431800" cy="431800"/>
          </a:xfrm>
          <a:prstGeom prst="actionButtonHome">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endParaRPr lang="el-GR"/>
          </a:p>
        </p:txBody>
      </p:sp>
      <p:sp>
        <p:nvSpPr>
          <p:cNvPr id="69644" name="AutoShape 12">
            <a:hlinkClick r:id="rId2" action="ppaction://hlinksldjump" highlightClick="1"/>
          </p:cNvPr>
          <p:cNvSpPr>
            <a:spLocks noChangeArrowheads="1"/>
          </p:cNvSpPr>
          <p:nvPr/>
        </p:nvSpPr>
        <p:spPr bwMode="auto">
          <a:xfrm>
            <a:off x="8207375" y="0"/>
            <a:ext cx="936625" cy="431800"/>
          </a:xfrm>
          <a:prstGeom prst="actionButtonBlank">
            <a:avLst/>
          </a:prstGeom>
          <a:ln>
            <a:headEnd/>
            <a:tailEnd/>
          </a:ln>
        </p:spPr>
        <p:style>
          <a:lnRef idx="1">
            <a:schemeClr val="dk1"/>
          </a:lnRef>
          <a:fillRef idx="2">
            <a:schemeClr val="dk1"/>
          </a:fillRef>
          <a:effectRef idx="1">
            <a:schemeClr val="dk1"/>
          </a:effectRef>
          <a:fontRef idx="minor">
            <a:schemeClr val="dk1"/>
          </a:fontRef>
        </p:style>
        <p:txBody>
          <a:bodyPr wrap="none" anchor="ctr"/>
          <a:lstStyle/>
          <a:p>
            <a:r>
              <a:rPr lang="el-GR" sz="1800"/>
              <a:t>ΜΕΝΟΥ</a:t>
            </a:r>
          </a:p>
        </p:txBody>
      </p:sp>
      <p:sp>
        <p:nvSpPr>
          <p:cNvPr id="69645" name="Text Box 13"/>
          <p:cNvSpPr txBox="1">
            <a:spLocks noChangeArrowheads="1"/>
          </p:cNvSpPr>
          <p:nvPr/>
        </p:nvSpPr>
        <p:spPr bwMode="auto">
          <a:xfrm>
            <a:off x="8316913" y="4292600"/>
            <a:ext cx="366712" cy="2305050"/>
          </a:xfrm>
          <a:prstGeom prst="rect">
            <a:avLst/>
          </a:prstGeom>
          <a:noFill/>
          <a:ln w="9525" algn="ctr">
            <a:noFill/>
            <a:miter lim="800000"/>
            <a:headEnd/>
            <a:tailEnd/>
          </a:ln>
          <a:effectLst/>
        </p:spPr>
        <p:txBody>
          <a:bodyPr vert="eaVert">
            <a:spAutoFit/>
          </a:bodyPr>
          <a:lstStyle/>
          <a:p>
            <a:pPr algn="r">
              <a:spcBef>
                <a:spcPct val="50000"/>
              </a:spcBef>
            </a:pPr>
            <a:r>
              <a:rPr lang="el-GR" sz="1200" b="1"/>
              <a:t>ΘΕΑΤΡΟ  -  ΠΛΗΡΟΦΟΡΙΚΗ </a:t>
            </a:r>
          </a:p>
        </p:txBody>
      </p:sp>
      <p:sp>
        <p:nvSpPr>
          <p:cNvPr id="69646" name="Text Box 14"/>
          <p:cNvSpPr txBox="1">
            <a:spLocks noChangeArrowheads="1"/>
          </p:cNvSpPr>
          <p:nvPr/>
        </p:nvSpPr>
        <p:spPr bwMode="auto">
          <a:xfrm>
            <a:off x="6481763" y="6021388"/>
            <a:ext cx="2627312" cy="274637"/>
          </a:xfrm>
          <a:prstGeom prst="rect">
            <a:avLst/>
          </a:prstGeom>
          <a:noFill/>
          <a:ln w="9525" algn="ctr">
            <a:noFill/>
            <a:miter lim="800000"/>
            <a:headEnd/>
            <a:tailEnd/>
          </a:ln>
          <a:effectLst/>
        </p:spPr>
        <p:txBody>
          <a:bodyPr>
            <a:spAutoFit/>
          </a:bodyPr>
          <a:lstStyle/>
          <a:p>
            <a:pPr>
              <a:spcBef>
                <a:spcPct val="50000"/>
              </a:spcBef>
            </a:pPr>
            <a:r>
              <a:rPr lang="el-GR" sz="1200" b="1" dirty="0">
                <a:solidFill>
                  <a:srgbClr val="CC9900"/>
                </a:solidFill>
              </a:rPr>
              <a:t>                    </a:t>
            </a:r>
            <a:r>
              <a:rPr lang="el-GR" sz="1200" b="1" dirty="0">
                <a:solidFill>
                  <a:srgbClr val="002060"/>
                </a:solidFill>
              </a:rPr>
              <a:t>ΔΙΑΘΕΜΑΤΙΚ</a:t>
            </a:r>
            <a:r>
              <a:rPr lang="el-GR" sz="1200" b="1" dirty="0">
                <a:solidFill>
                  <a:srgbClr val="CC9900"/>
                </a:solidFill>
              </a:rPr>
              <a:t>   </a:t>
            </a:r>
            <a:r>
              <a:rPr lang="el-GR" sz="1200" b="1" dirty="0">
                <a:solidFill>
                  <a:srgbClr val="002060"/>
                </a:solidFill>
              </a:rPr>
              <a:t>ΤΗΤΑ</a:t>
            </a:r>
          </a:p>
        </p:txBody>
      </p:sp>
      <p:pic>
        <p:nvPicPr>
          <p:cNvPr id="69647" name="Picture 15"/>
          <p:cNvPicPr>
            <a:picLocks noChangeAspect="1" noChangeArrowheads="1"/>
          </p:cNvPicPr>
          <p:nvPr/>
        </p:nvPicPr>
        <p:blipFill>
          <a:blip r:embed="rId3">
            <a:clrChange>
              <a:clrFrom>
                <a:srgbClr val="FFFFFF"/>
              </a:clrFrom>
              <a:clrTo>
                <a:srgbClr val="FFFFFF">
                  <a:alpha val="0"/>
                </a:srgbClr>
              </a:clrTo>
            </a:clrChange>
            <a:grayscl/>
          </a:blip>
          <a:srcRect/>
          <a:stretch>
            <a:fillRect/>
          </a:stretch>
        </p:blipFill>
        <p:spPr bwMode="auto">
          <a:xfrm>
            <a:off x="7667625" y="5373688"/>
            <a:ext cx="755650" cy="649287"/>
          </a:xfrm>
          <a:prstGeom prst="rect">
            <a:avLst/>
          </a:prstGeom>
          <a:noFill/>
          <a:ln w="9525">
            <a:noFill/>
            <a:miter lim="800000"/>
            <a:headEnd/>
            <a:tailEnd/>
          </a:ln>
        </p:spPr>
      </p:pic>
    </p:spTree>
  </p:cSld>
  <p:clrMapOvr>
    <a:masterClrMapping/>
  </p:clrMapOvr>
  <p:transition spd="slow" advClick="0">
    <p:wipe dir="r"/>
  </p:transition>
  <p:timing>
    <p:tnLst>
      <p:par>
        <p:cTn id="1" dur="indefinite" restart="never" nodeType="tmRoot"/>
      </p:par>
    </p:tnLst>
  </p:timing>
</p:sld>
</file>

<file path=ppt/theme/theme1.xml><?xml version="1.0" encoding="utf-8"?>
<a:theme xmlns:a="http://schemas.openxmlformats.org/drawingml/2006/main" name="Προεπιλεγμένη σχεδίαση">
  <a:themeElements>
    <a:clrScheme name="Προεπιλεγμένη σχεδίαση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Προεπιλεγμένη σχεδίαση">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CC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l-GR" sz="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99CC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l-GR" sz="900" b="0" i="0" u="none" strike="noStrike" cap="none" normalizeH="0" baseline="0" smtClean="0">
            <a:ln>
              <a:noFill/>
            </a:ln>
            <a:solidFill>
              <a:schemeClr val="tx1"/>
            </a:solidFill>
            <a:effectLst/>
            <a:latin typeface="Arial" charset="0"/>
          </a:defRPr>
        </a:defPPr>
      </a:lstStyle>
    </a:lnDef>
  </a:objectDefaults>
  <a:extraClrSchemeLst>
    <a:extraClrScheme>
      <a:clrScheme name="Προεπιλεγμένη σχεδίαση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Προεπιλεγμένη σχεδίαση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Προεπιλεγμένη σχεδίαση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Προεπιλεγμένη σχεδίαση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Προεπιλεγμένη σχεδίαση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Προεπιλεγμένη σχεδίαση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Προεπιλεγμένη σχεδίαση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Προεπιλεγμένη σχεδίαση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Προεπιλεγμένη σχεδίαση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Προεπιλεγμένη σχεδίαση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Προεπιλεγμένη σχεδίαση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Προεπιλεγμένη σχεδίαση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2249</TotalTime>
  <Words>5406</Words>
  <Application>Microsoft Office PowerPoint</Application>
  <PresentationFormat>On-screen Show (4:3)</PresentationFormat>
  <Paragraphs>596</Paragraphs>
  <Slides>66</Slides>
  <Notes>1</Notes>
  <HiddenSlides>0</HiddenSlides>
  <MMClips>1</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Προεπιλεγμένη σχεδίαση</vt:lpstr>
      <vt:lpstr>Τα κομμάτια του παζλ που ψάχνουμε να βρούμε … ή το ταξίδι της «Πληροφορικής» στην θάλασσα της «Εκπαίδευσης».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Εμφανίζεται στον ορίζοντα ένα νησί </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panagiotis</dc:creator>
  <cp:lastModifiedBy>X</cp:lastModifiedBy>
  <cp:revision>299</cp:revision>
  <dcterms:created xsi:type="dcterms:W3CDTF">2007-12-16T19:10:56Z</dcterms:created>
  <dcterms:modified xsi:type="dcterms:W3CDTF">2008-04-11T18:54:45Z</dcterms:modified>
</cp:coreProperties>
</file>