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1"/>
  </p:sldMasterIdLst>
  <p:notesMasterIdLst>
    <p:notesMasterId r:id="rId20"/>
  </p:notesMasterIdLst>
  <p:sldIdLst>
    <p:sldId id="256" r:id="rId2"/>
    <p:sldId id="258" r:id="rId3"/>
    <p:sldId id="257" r:id="rId4"/>
    <p:sldId id="268" r:id="rId5"/>
    <p:sldId id="265" r:id="rId6"/>
    <p:sldId id="266" r:id="rId7"/>
    <p:sldId id="267" r:id="rId8"/>
    <p:sldId id="259" r:id="rId9"/>
    <p:sldId id="271" r:id="rId10"/>
    <p:sldId id="269" r:id="rId11"/>
    <p:sldId id="270" r:id="rId12"/>
    <p:sldId id="260" r:id="rId13"/>
    <p:sldId id="273" r:id="rId14"/>
    <p:sldId id="272" r:id="rId15"/>
    <p:sldId id="261" r:id="rId16"/>
    <p:sldId id="262" r:id="rId17"/>
    <p:sldId id="264" r:id="rId18"/>
    <p:sldId id="263" r:id="rId19"/>
  </p:sldIdLst>
  <p:sldSz cx="9144000" cy="6858000" type="screen4x3"/>
  <p:notesSz cx="6858000" cy="9144000"/>
  <p:defaultTextStyle>
    <a:defPPr>
      <a:defRPr lang="el-G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7" autoAdjust="0"/>
    <p:restoredTop sz="94624" autoAdjust="0"/>
  </p:normalViewPr>
  <p:slideViewPr>
    <p:cSldViewPr>
      <p:cViewPr varScale="1">
        <p:scale>
          <a:sx n="74" d="100"/>
          <a:sy n="74" d="100"/>
        </p:scale>
        <p:origin x="-84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CEF682-D344-4301-9913-00AA99A214C8}" type="doc">
      <dgm:prSet loTypeId="urn:microsoft.com/office/officeart/2005/8/layout/hierarchy3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l-GR"/>
        </a:p>
      </dgm:t>
    </dgm:pt>
    <dgm:pt modelId="{45785E5D-E0AE-4EC6-A147-242413B63B87}">
      <dgm:prSet phldrT="[Κείμενο]"/>
      <dgm:spPr/>
      <dgm:t>
        <a:bodyPr/>
        <a:lstStyle/>
        <a:p>
          <a:r>
            <a:rPr lang="el-GR" dirty="0" smtClean="0"/>
            <a:t>Υλικό</a:t>
          </a:r>
          <a:endParaRPr lang="el-GR" dirty="0"/>
        </a:p>
      </dgm:t>
    </dgm:pt>
    <dgm:pt modelId="{F685FBB3-32C6-4FE8-8C00-FD1BA5808260}" type="parTrans" cxnId="{349062F5-40D4-41C1-8E06-E0992C779989}">
      <dgm:prSet/>
      <dgm:spPr/>
      <dgm:t>
        <a:bodyPr/>
        <a:lstStyle/>
        <a:p>
          <a:endParaRPr lang="el-GR"/>
        </a:p>
      </dgm:t>
    </dgm:pt>
    <dgm:pt modelId="{B5F2E5AA-546F-4537-A35D-BBECED121A28}" type="sibTrans" cxnId="{349062F5-40D4-41C1-8E06-E0992C779989}">
      <dgm:prSet/>
      <dgm:spPr/>
      <dgm:t>
        <a:bodyPr/>
        <a:lstStyle/>
        <a:p>
          <a:endParaRPr lang="el-GR"/>
        </a:p>
      </dgm:t>
    </dgm:pt>
    <dgm:pt modelId="{8550C574-77E5-4E23-804B-1A14290386B9}">
      <dgm:prSet phldrT="[Κείμενο]"/>
      <dgm:spPr/>
      <dgm:t>
        <a:bodyPr/>
        <a:lstStyle/>
        <a:p>
          <a:r>
            <a:rPr lang="el-GR" dirty="0" smtClean="0"/>
            <a:t>Ταχύτητα</a:t>
          </a:r>
          <a:endParaRPr lang="el-GR" dirty="0"/>
        </a:p>
      </dgm:t>
    </dgm:pt>
    <dgm:pt modelId="{D916A10F-0848-4E32-BD7C-95CA8931ED84}" type="parTrans" cxnId="{D9282683-7B58-4259-AD31-5E8A8823EA2D}">
      <dgm:prSet/>
      <dgm:spPr/>
      <dgm:t>
        <a:bodyPr/>
        <a:lstStyle/>
        <a:p>
          <a:endParaRPr lang="el-GR"/>
        </a:p>
      </dgm:t>
    </dgm:pt>
    <dgm:pt modelId="{22A3F512-8166-499F-9126-4211F9369AB7}" type="sibTrans" cxnId="{D9282683-7B58-4259-AD31-5E8A8823EA2D}">
      <dgm:prSet/>
      <dgm:spPr/>
      <dgm:t>
        <a:bodyPr/>
        <a:lstStyle/>
        <a:p>
          <a:endParaRPr lang="el-GR"/>
        </a:p>
      </dgm:t>
    </dgm:pt>
    <dgm:pt modelId="{224AAD2A-227B-4E4F-AB53-37AAB3897BC4}">
      <dgm:prSet phldrT="[Κείμενο]"/>
      <dgm:spPr/>
      <dgm:t>
        <a:bodyPr/>
        <a:lstStyle/>
        <a:p>
          <a:r>
            <a:rPr lang="el-GR" dirty="0" smtClean="0"/>
            <a:t>Αρχιτεκτονική</a:t>
          </a:r>
          <a:endParaRPr lang="el-GR" dirty="0"/>
        </a:p>
      </dgm:t>
    </dgm:pt>
    <dgm:pt modelId="{E4E6176C-1B87-4C2D-B2AC-2FD33A7D3596}" type="parTrans" cxnId="{23B8BB9F-F3A2-4AAA-9E12-7C2667C2BD89}">
      <dgm:prSet/>
      <dgm:spPr/>
      <dgm:t>
        <a:bodyPr/>
        <a:lstStyle/>
        <a:p>
          <a:endParaRPr lang="el-GR"/>
        </a:p>
      </dgm:t>
    </dgm:pt>
    <dgm:pt modelId="{F5BFFA8C-ABE0-4F1D-8081-8D95BA5B8310}" type="sibTrans" cxnId="{23B8BB9F-F3A2-4AAA-9E12-7C2667C2BD89}">
      <dgm:prSet/>
      <dgm:spPr/>
      <dgm:t>
        <a:bodyPr/>
        <a:lstStyle/>
        <a:p>
          <a:endParaRPr lang="el-GR"/>
        </a:p>
      </dgm:t>
    </dgm:pt>
    <dgm:pt modelId="{8A1B942B-A81F-4D70-B045-C575432DEBF6}">
      <dgm:prSet phldrT="[Κείμενο]"/>
      <dgm:spPr/>
      <dgm:t>
        <a:bodyPr/>
        <a:lstStyle/>
        <a:p>
          <a:r>
            <a:rPr lang="el-GR" dirty="0" smtClean="0"/>
            <a:t>Γλώσσες προγραμματισμού</a:t>
          </a:r>
          <a:endParaRPr lang="el-GR" dirty="0"/>
        </a:p>
      </dgm:t>
    </dgm:pt>
    <dgm:pt modelId="{F162F14F-6C49-44BC-8700-0630C87B80B6}" type="parTrans" cxnId="{A76F1EF2-AE76-4509-AE1E-C206C2293D2D}">
      <dgm:prSet/>
      <dgm:spPr/>
      <dgm:t>
        <a:bodyPr/>
        <a:lstStyle/>
        <a:p>
          <a:endParaRPr lang="el-GR"/>
        </a:p>
      </dgm:t>
    </dgm:pt>
    <dgm:pt modelId="{0138F042-C21B-4754-8D2C-D79B8C44A35D}" type="sibTrans" cxnId="{A76F1EF2-AE76-4509-AE1E-C206C2293D2D}">
      <dgm:prSet/>
      <dgm:spPr/>
      <dgm:t>
        <a:bodyPr/>
        <a:lstStyle/>
        <a:p>
          <a:endParaRPr lang="el-GR"/>
        </a:p>
      </dgm:t>
    </dgm:pt>
    <dgm:pt modelId="{65F4FC7C-C61A-48EC-A214-26FC4AF6EFD1}">
      <dgm:prSet phldrT="[Κείμενο]"/>
      <dgm:spPr/>
      <dgm:t>
        <a:bodyPr/>
        <a:lstStyle/>
        <a:p>
          <a:r>
            <a:rPr lang="el-GR" dirty="0" smtClean="0"/>
            <a:t>Μηχανής</a:t>
          </a:r>
          <a:endParaRPr lang="el-GR" dirty="0"/>
        </a:p>
      </dgm:t>
    </dgm:pt>
    <dgm:pt modelId="{F05062CD-5567-4639-9A23-AC173ADBE72F}" type="parTrans" cxnId="{2BDE0197-E929-40F4-B4C0-1FDC4CB08541}">
      <dgm:prSet/>
      <dgm:spPr/>
      <dgm:t>
        <a:bodyPr/>
        <a:lstStyle/>
        <a:p>
          <a:endParaRPr lang="el-GR"/>
        </a:p>
      </dgm:t>
    </dgm:pt>
    <dgm:pt modelId="{D3512C3C-26E8-4901-8E2A-DC8BC61712E2}" type="sibTrans" cxnId="{2BDE0197-E929-40F4-B4C0-1FDC4CB08541}">
      <dgm:prSet/>
      <dgm:spPr/>
      <dgm:t>
        <a:bodyPr/>
        <a:lstStyle/>
        <a:p>
          <a:endParaRPr lang="el-GR"/>
        </a:p>
      </dgm:t>
    </dgm:pt>
    <dgm:pt modelId="{CED78028-491D-40CE-9F55-262C57D47FC8}">
      <dgm:prSet phldrT="[Κείμενο]"/>
      <dgm:spPr/>
      <dgm:t>
        <a:bodyPr/>
        <a:lstStyle/>
        <a:p>
          <a:r>
            <a:rPr lang="el-GR" dirty="0" smtClean="0"/>
            <a:t>Χαμηλού επιπέδου</a:t>
          </a:r>
          <a:endParaRPr lang="el-GR" dirty="0"/>
        </a:p>
      </dgm:t>
    </dgm:pt>
    <dgm:pt modelId="{E490ED9C-54EE-435A-ACC6-02C8396EA92D}" type="parTrans" cxnId="{FE4C5B33-9959-44CA-8D73-266E506DAC51}">
      <dgm:prSet/>
      <dgm:spPr/>
      <dgm:t>
        <a:bodyPr/>
        <a:lstStyle/>
        <a:p>
          <a:endParaRPr lang="el-GR"/>
        </a:p>
      </dgm:t>
    </dgm:pt>
    <dgm:pt modelId="{6CCE4AEC-62AF-4632-9B69-31AA9F7B75C1}" type="sibTrans" cxnId="{FE4C5B33-9959-44CA-8D73-266E506DAC51}">
      <dgm:prSet/>
      <dgm:spPr/>
      <dgm:t>
        <a:bodyPr/>
        <a:lstStyle/>
        <a:p>
          <a:endParaRPr lang="el-GR"/>
        </a:p>
      </dgm:t>
    </dgm:pt>
    <dgm:pt modelId="{DA4659C8-2889-4862-B681-81F6490358BA}">
      <dgm:prSet/>
      <dgm:spPr/>
      <dgm:t>
        <a:bodyPr/>
        <a:lstStyle/>
        <a:p>
          <a:r>
            <a:rPr lang="el-GR" dirty="0" smtClean="0"/>
            <a:t>Θεωρητική</a:t>
          </a:r>
          <a:endParaRPr lang="el-GR" dirty="0"/>
        </a:p>
      </dgm:t>
    </dgm:pt>
    <dgm:pt modelId="{3CB0C732-093F-44EA-9674-56D634EA34B7}" type="parTrans" cxnId="{2CED8E93-5DEE-49D8-B573-80B00F17E0F0}">
      <dgm:prSet/>
      <dgm:spPr/>
      <dgm:t>
        <a:bodyPr/>
        <a:lstStyle/>
        <a:p>
          <a:endParaRPr lang="el-GR"/>
        </a:p>
      </dgm:t>
    </dgm:pt>
    <dgm:pt modelId="{7723F9D4-544B-4B05-BAC0-EB1B83AE73E2}" type="sibTrans" cxnId="{2CED8E93-5DEE-49D8-B573-80B00F17E0F0}">
      <dgm:prSet/>
      <dgm:spPr/>
      <dgm:t>
        <a:bodyPr/>
        <a:lstStyle/>
        <a:p>
          <a:endParaRPr lang="el-GR"/>
        </a:p>
      </dgm:t>
    </dgm:pt>
    <dgm:pt modelId="{7E08968D-38C3-4B7E-B66B-34BD39566418}">
      <dgm:prSet/>
      <dgm:spPr/>
      <dgm:t>
        <a:bodyPr/>
        <a:lstStyle/>
        <a:p>
          <a:r>
            <a:rPr lang="el-GR" dirty="0" smtClean="0"/>
            <a:t>Αναλυτική</a:t>
          </a:r>
          <a:endParaRPr lang="el-GR" dirty="0"/>
        </a:p>
      </dgm:t>
    </dgm:pt>
    <dgm:pt modelId="{12880380-4E96-430A-A73E-1D91AA283C74}" type="parTrans" cxnId="{97786A28-9484-42F3-91F4-1EF71951D8A9}">
      <dgm:prSet/>
      <dgm:spPr/>
      <dgm:t>
        <a:bodyPr/>
        <a:lstStyle/>
        <a:p>
          <a:endParaRPr lang="el-GR"/>
        </a:p>
      </dgm:t>
    </dgm:pt>
    <dgm:pt modelId="{FF6EEDE9-D481-4897-936D-B55C9715E167}" type="sibTrans" cxnId="{97786A28-9484-42F3-91F4-1EF71951D8A9}">
      <dgm:prSet/>
      <dgm:spPr/>
      <dgm:t>
        <a:bodyPr/>
        <a:lstStyle/>
        <a:p>
          <a:endParaRPr lang="el-GR"/>
        </a:p>
      </dgm:t>
    </dgm:pt>
    <dgm:pt modelId="{81ECD4CA-24E3-47FE-8116-74198EB85B1C}">
      <dgm:prSet phldrT="[Κείμενο]"/>
      <dgm:spPr/>
      <dgm:t>
        <a:bodyPr/>
        <a:lstStyle/>
        <a:p>
          <a:r>
            <a:rPr lang="el-GR" dirty="0" smtClean="0"/>
            <a:t>Υψηλού επιπέδου</a:t>
          </a:r>
          <a:endParaRPr lang="el-GR" dirty="0"/>
        </a:p>
      </dgm:t>
    </dgm:pt>
    <dgm:pt modelId="{A5B92FE6-FF0F-41B1-9089-10A8FD725BBB}" type="parTrans" cxnId="{1A4E319F-D677-48F0-A890-A2A8E44AC65B}">
      <dgm:prSet/>
      <dgm:spPr/>
    </dgm:pt>
    <dgm:pt modelId="{3B3CAC11-112B-4B00-A221-768B5AAEF483}" type="sibTrans" cxnId="{1A4E319F-D677-48F0-A890-A2A8E44AC65B}">
      <dgm:prSet/>
      <dgm:spPr/>
    </dgm:pt>
    <dgm:pt modelId="{28F6D4CF-0164-44C0-AD80-E0F1468B4D1C}">
      <dgm:prSet phldrT="[Κείμενο]"/>
      <dgm:spPr/>
      <dgm:t>
        <a:bodyPr/>
        <a:lstStyle/>
        <a:p>
          <a:r>
            <a:rPr lang="el-GR" dirty="0" smtClean="0"/>
            <a:t>4</a:t>
          </a:r>
          <a:r>
            <a:rPr lang="el-GR" baseline="30000" dirty="0" smtClean="0"/>
            <a:t>ης</a:t>
          </a:r>
          <a:r>
            <a:rPr lang="el-GR" dirty="0" smtClean="0"/>
            <a:t> γενιάς</a:t>
          </a:r>
          <a:endParaRPr lang="el-GR" dirty="0"/>
        </a:p>
      </dgm:t>
    </dgm:pt>
    <dgm:pt modelId="{ACF9B916-88DA-411F-8DA2-CFC7CB5739C9}" type="parTrans" cxnId="{22FBC363-6A64-44E9-990D-692F637794FF}">
      <dgm:prSet/>
      <dgm:spPr/>
    </dgm:pt>
    <dgm:pt modelId="{45FF4BFC-E7A6-42F3-ADC5-D9671397DDBD}" type="sibTrans" cxnId="{22FBC363-6A64-44E9-990D-692F637794FF}">
      <dgm:prSet/>
      <dgm:spPr/>
    </dgm:pt>
    <dgm:pt modelId="{C89BCC6A-1921-46B4-9AC2-95A622B1F2F8}">
      <dgm:prSet/>
      <dgm:spPr/>
      <dgm:t>
        <a:bodyPr/>
        <a:lstStyle/>
        <a:p>
          <a:r>
            <a:rPr lang="el-GR" dirty="0" smtClean="0"/>
            <a:t>Απόδοση αλγορίθμου</a:t>
          </a:r>
          <a:endParaRPr lang="el-GR" dirty="0"/>
        </a:p>
      </dgm:t>
    </dgm:pt>
    <dgm:pt modelId="{EE577D54-3D04-4677-813F-D1A6006B5187}" type="parTrans" cxnId="{94FEB7C6-CDCE-4C09-A2E8-5CC3AADF4A90}">
      <dgm:prSet/>
      <dgm:spPr/>
    </dgm:pt>
    <dgm:pt modelId="{4E002A48-6664-48BA-9CD3-B6C186293A26}" type="sibTrans" cxnId="{94FEB7C6-CDCE-4C09-A2E8-5CC3AADF4A90}">
      <dgm:prSet/>
      <dgm:spPr/>
    </dgm:pt>
    <dgm:pt modelId="{BCDEFA00-6D29-4965-A687-C44E2830560C}">
      <dgm:prSet/>
      <dgm:spPr/>
      <dgm:t>
        <a:bodyPr/>
        <a:lstStyle/>
        <a:p>
          <a:r>
            <a:rPr lang="el-GR" dirty="0" smtClean="0"/>
            <a:t>Υπολογιστικοί πόροι</a:t>
          </a:r>
          <a:endParaRPr lang="el-GR" dirty="0"/>
        </a:p>
      </dgm:t>
    </dgm:pt>
    <dgm:pt modelId="{CE4328FD-8C23-4026-80ED-084D80E34BEF}" type="parTrans" cxnId="{C4ADC80F-F063-4D02-AB88-07342DA7FC7D}">
      <dgm:prSet/>
      <dgm:spPr/>
    </dgm:pt>
    <dgm:pt modelId="{E3090E97-D26C-4101-BEBD-6B0BB34EFC05}" type="sibTrans" cxnId="{C4ADC80F-F063-4D02-AB88-07342DA7FC7D}">
      <dgm:prSet/>
      <dgm:spPr/>
    </dgm:pt>
    <dgm:pt modelId="{5700EF55-7116-4443-ABB5-A6BB472486E9}" type="pres">
      <dgm:prSet presAssocID="{FFCEF682-D344-4301-9913-00AA99A214C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l-GR"/>
        </a:p>
      </dgm:t>
    </dgm:pt>
    <dgm:pt modelId="{33B9F333-53DB-4D9A-BC18-4CA779A04C6A}" type="pres">
      <dgm:prSet presAssocID="{45785E5D-E0AE-4EC6-A147-242413B63B87}" presName="root" presStyleCnt="0"/>
      <dgm:spPr/>
    </dgm:pt>
    <dgm:pt modelId="{9BF01F55-3464-41AA-916A-8F71826B35C9}" type="pres">
      <dgm:prSet presAssocID="{45785E5D-E0AE-4EC6-A147-242413B63B87}" presName="rootComposite" presStyleCnt="0"/>
      <dgm:spPr/>
    </dgm:pt>
    <dgm:pt modelId="{F413CEFA-B481-49BB-9A03-59B206146E5B}" type="pres">
      <dgm:prSet presAssocID="{45785E5D-E0AE-4EC6-A147-242413B63B87}" presName="rootText" presStyleLbl="node1" presStyleIdx="0" presStyleCnt="4"/>
      <dgm:spPr/>
      <dgm:t>
        <a:bodyPr/>
        <a:lstStyle/>
        <a:p>
          <a:endParaRPr lang="el-GR"/>
        </a:p>
      </dgm:t>
    </dgm:pt>
    <dgm:pt modelId="{E1E1CE66-F3C9-495D-9A3A-3B92BC5DA64B}" type="pres">
      <dgm:prSet presAssocID="{45785E5D-E0AE-4EC6-A147-242413B63B87}" presName="rootConnector" presStyleLbl="node1" presStyleIdx="0" presStyleCnt="4"/>
      <dgm:spPr/>
      <dgm:t>
        <a:bodyPr/>
        <a:lstStyle/>
        <a:p>
          <a:endParaRPr lang="el-GR"/>
        </a:p>
      </dgm:t>
    </dgm:pt>
    <dgm:pt modelId="{B54CD9FA-12D1-425D-8656-FD10AE407738}" type="pres">
      <dgm:prSet presAssocID="{45785E5D-E0AE-4EC6-A147-242413B63B87}" presName="childShape" presStyleCnt="0"/>
      <dgm:spPr/>
    </dgm:pt>
    <dgm:pt modelId="{3DAE98BD-773C-4938-B740-4095B4633070}" type="pres">
      <dgm:prSet presAssocID="{D916A10F-0848-4E32-BD7C-95CA8931ED84}" presName="Name13" presStyleLbl="parChTrans1D2" presStyleIdx="0" presStyleCnt="8"/>
      <dgm:spPr/>
      <dgm:t>
        <a:bodyPr/>
        <a:lstStyle/>
        <a:p>
          <a:endParaRPr lang="el-GR"/>
        </a:p>
      </dgm:t>
    </dgm:pt>
    <dgm:pt modelId="{1C80D17A-4778-4532-82B0-B6B17053A48E}" type="pres">
      <dgm:prSet presAssocID="{8550C574-77E5-4E23-804B-1A14290386B9}" presName="childText" presStyleLbl="bgAcc1" presStyleIdx="0" presStyleCnt="8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685C23EB-7B3F-478B-AC41-3DC1CF5A7437}" type="pres">
      <dgm:prSet presAssocID="{E4E6176C-1B87-4C2D-B2AC-2FD33A7D3596}" presName="Name13" presStyleLbl="parChTrans1D2" presStyleIdx="1" presStyleCnt="8"/>
      <dgm:spPr/>
      <dgm:t>
        <a:bodyPr/>
        <a:lstStyle/>
        <a:p>
          <a:endParaRPr lang="el-GR"/>
        </a:p>
      </dgm:t>
    </dgm:pt>
    <dgm:pt modelId="{F85752B8-3126-4938-8D8C-48F3E8E90C5F}" type="pres">
      <dgm:prSet presAssocID="{224AAD2A-227B-4E4F-AB53-37AAB3897BC4}" presName="childText" presStyleLbl="bgAcc1" presStyleIdx="1" presStyleCnt="8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E4504B6B-1131-4FD6-B2A4-2665C7ECBA44}" type="pres">
      <dgm:prSet presAssocID="{8A1B942B-A81F-4D70-B045-C575432DEBF6}" presName="root" presStyleCnt="0"/>
      <dgm:spPr/>
    </dgm:pt>
    <dgm:pt modelId="{C73206EA-0F3A-4BEC-8EA6-D2792773A21B}" type="pres">
      <dgm:prSet presAssocID="{8A1B942B-A81F-4D70-B045-C575432DEBF6}" presName="rootComposite" presStyleCnt="0"/>
      <dgm:spPr/>
    </dgm:pt>
    <dgm:pt modelId="{C959E019-F7B2-4730-8E57-CBEBDC60E995}" type="pres">
      <dgm:prSet presAssocID="{8A1B942B-A81F-4D70-B045-C575432DEBF6}" presName="rootText" presStyleLbl="node1" presStyleIdx="1" presStyleCnt="4"/>
      <dgm:spPr/>
      <dgm:t>
        <a:bodyPr/>
        <a:lstStyle/>
        <a:p>
          <a:endParaRPr lang="el-GR"/>
        </a:p>
      </dgm:t>
    </dgm:pt>
    <dgm:pt modelId="{C4FBABE5-3F72-4A45-9AFD-DC61045EAB05}" type="pres">
      <dgm:prSet presAssocID="{8A1B942B-A81F-4D70-B045-C575432DEBF6}" presName="rootConnector" presStyleLbl="node1" presStyleIdx="1" presStyleCnt="4"/>
      <dgm:spPr/>
      <dgm:t>
        <a:bodyPr/>
        <a:lstStyle/>
        <a:p>
          <a:endParaRPr lang="el-GR"/>
        </a:p>
      </dgm:t>
    </dgm:pt>
    <dgm:pt modelId="{55BD25B8-E979-46B5-AA1B-F8D37343781C}" type="pres">
      <dgm:prSet presAssocID="{8A1B942B-A81F-4D70-B045-C575432DEBF6}" presName="childShape" presStyleCnt="0"/>
      <dgm:spPr/>
    </dgm:pt>
    <dgm:pt modelId="{ABF93A60-C4E2-4E2F-83B3-3C0E1780208D}" type="pres">
      <dgm:prSet presAssocID="{F05062CD-5567-4639-9A23-AC173ADBE72F}" presName="Name13" presStyleLbl="parChTrans1D2" presStyleIdx="2" presStyleCnt="8"/>
      <dgm:spPr/>
      <dgm:t>
        <a:bodyPr/>
        <a:lstStyle/>
        <a:p>
          <a:endParaRPr lang="el-GR"/>
        </a:p>
      </dgm:t>
    </dgm:pt>
    <dgm:pt modelId="{618E2609-8310-42F9-9267-A40929430DB5}" type="pres">
      <dgm:prSet presAssocID="{65F4FC7C-C61A-48EC-A214-26FC4AF6EFD1}" presName="childText" presStyleLbl="bgAcc1" presStyleIdx="2" presStyleCnt="8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1969ED8E-2567-4221-A5CA-DE7B9055D367}" type="pres">
      <dgm:prSet presAssocID="{E490ED9C-54EE-435A-ACC6-02C8396EA92D}" presName="Name13" presStyleLbl="parChTrans1D2" presStyleIdx="3" presStyleCnt="8"/>
      <dgm:spPr/>
      <dgm:t>
        <a:bodyPr/>
        <a:lstStyle/>
        <a:p>
          <a:endParaRPr lang="el-GR"/>
        </a:p>
      </dgm:t>
    </dgm:pt>
    <dgm:pt modelId="{48692DE8-7ED3-4B8B-AC88-F1A1FB5FE0D2}" type="pres">
      <dgm:prSet presAssocID="{CED78028-491D-40CE-9F55-262C57D47FC8}" presName="childText" presStyleLbl="bgAcc1" presStyleIdx="3" presStyleCnt="8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29521A9B-56F8-4AD7-9075-A4EBE60064EE}" type="pres">
      <dgm:prSet presAssocID="{A5B92FE6-FF0F-41B1-9089-10A8FD725BBB}" presName="Name13" presStyleLbl="parChTrans1D2" presStyleIdx="4" presStyleCnt="8"/>
      <dgm:spPr/>
    </dgm:pt>
    <dgm:pt modelId="{AB28D416-C5C8-4E82-947C-56C629268E3D}" type="pres">
      <dgm:prSet presAssocID="{81ECD4CA-24E3-47FE-8116-74198EB85B1C}" presName="childText" presStyleLbl="bgAcc1" presStyleIdx="4" presStyleCnt="8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2AEF53B6-0126-4A96-A6A6-7BF035D4E6F7}" type="pres">
      <dgm:prSet presAssocID="{ACF9B916-88DA-411F-8DA2-CFC7CB5739C9}" presName="Name13" presStyleLbl="parChTrans1D2" presStyleIdx="5" presStyleCnt="8"/>
      <dgm:spPr/>
    </dgm:pt>
    <dgm:pt modelId="{E299E763-783F-4873-8DE7-ADDB89EA4692}" type="pres">
      <dgm:prSet presAssocID="{28F6D4CF-0164-44C0-AD80-E0F1468B4D1C}" presName="childText" presStyleLbl="bgAcc1" presStyleIdx="5" presStyleCnt="8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4A1165CE-38DD-43D1-9A01-B604E9DBE3AE}" type="pres">
      <dgm:prSet presAssocID="{DA4659C8-2889-4862-B681-81F6490358BA}" presName="root" presStyleCnt="0"/>
      <dgm:spPr/>
    </dgm:pt>
    <dgm:pt modelId="{9A818FE4-5759-4AD1-B2BE-66998C7F214E}" type="pres">
      <dgm:prSet presAssocID="{DA4659C8-2889-4862-B681-81F6490358BA}" presName="rootComposite" presStyleCnt="0"/>
      <dgm:spPr/>
    </dgm:pt>
    <dgm:pt modelId="{158909B8-265C-42CA-8909-AAD487B030F6}" type="pres">
      <dgm:prSet presAssocID="{DA4659C8-2889-4862-B681-81F6490358BA}" presName="rootText" presStyleLbl="node1" presStyleIdx="2" presStyleCnt="4"/>
      <dgm:spPr/>
      <dgm:t>
        <a:bodyPr/>
        <a:lstStyle/>
        <a:p>
          <a:endParaRPr lang="el-GR"/>
        </a:p>
      </dgm:t>
    </dgm:pt>
    <dgm:pt modelId="{3E2B8587-A2E2-4423-9768-8AC3A456FF54}" type="pres">
      <dgm:prSet presAssocID="{DA4659C8-2889-4862-B681-81F6490358BA}" presName="rootConnector" presStyleLbl="node1" presStyleIdx="2" presStyleCnt="4"/>
      <dgm:spPr/>
      <dgm:t>
        <a:bodyPr/>
        <a:lstStyle/>
        <a:p>
          <a:endParaRPr lang="el-GR"/>
        </a:p>
      </dgm:t>
    </dgm:pt>
    <dgm:pt modelId="{E52C7DEC-9626-44B7-AA95-D5F0BE43BC74}" type="pres">
      <dgm:prSet presAssocID="{DA4659C8-2889-4862-B681-81F6490358BA}" presName="childShape" presStyleCnt="0"/>
      <dgm:spPr/>
    </dgm:pt>
    <dgm:pt modelId="{59B1C340-2893-4DDD-891E-19C74AAE5ED5}" type="pres">
      <dgm:prSet presAssocID="{EE577D54-3D04-4677-813F-D1A6006B5187}" presName="Name13" presStyleLbl="parChTrans1D2" presStyleIdx="6" presStyleCnt="8"/>
      <dgm:spPr/>
    </dgm:pt>
    <dgm:pt modelId="{F8A4349C-1718-4CE3-A489-7FA680C6DD51}" type="pres">
      <dgm:prSet presAssocID="{C89BCC6A-1921-46B4-9AC2-95A622B1F2F8}" presName="childText" presStyleLbl="bgAcc1" presStyleIdx="6" presStyleCnt="8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EB02C71B-CE86-4C96-A204-61CD9152F037}" type="pres">
      <dgm:prSet presAssocID="{7E08968D-38C3-4B7E-B66B-34BD39566418}" presName="root" presStyleCnt="0"/>
      <dgm:spPr/>
    </dgm:pt>
    <dgm:pt modelId="{48503F2E-EA18-4F57-9FFD-C1DC378D4843}" type="pres">
      <dgm:prSet presAssocID="{7E08968D-38C3-4B7E-B66B-34BD39566418}" presName="rootComposite" presStyleCnt="0"/>
      <dgm:spPr/>
    </dgm:pt>
    <dgm:pt modelId="{3EECF40C-01F1-4B95-85A0-5394660982AA}" type="pres">
      <dgm:prSet presAssocID="{7E08968D-38C3-4B7E-B66B-34BD39566418}" presName="rootText" presStyleLbl="node1" presStyleIdx="3" presStyleCnt="4"/>
      <dgm:spPr/>
      <dgm:t>
        <a:bodyPr/>
        <a:lstStyle/>
        <a:p>
          <a:endParaRPr lang="el-GR"/>
        </a:p>
      </dgm:t>
    </dgm:pt>
    <dgm:pt modelId="{6E215ECD-21E8-454D-9FE9-FB4E4A9C164D}" type="pres">
      <dgm:prSet presAssocID="{7E08968D-38C3-4B7E-B66B-34BD39566418}" presName="rootConnector" presStyleLbl="node1" presStyleIdx="3" presStyleCnt="4"/>
      <dgm:spPr/>
      <dgm:t>
        <a:bodyPr/>
        <a:lstStyle/>
        <a:p>
          <a:endParaRPr lang="el-GR"/>
        </a:p>
      </dgm:t>
    </dgm:pt>
    <dgm:pt modelId="{EB9BD4F0-41A7-47DE-BC03-72F5D2FEE469}" type="pres">
      <dgm:prSet presAssocID="{7E08968D-38C3-4B7E-B66B-34BD39566418}" presName="childShape" presStyleCnt="0"/>
      <dgm:spPr/>
    </dgm:pt>
    <dgm:pt modelId="{78EB7CEF-DAF1-418B-B25F-32143CCB9560}" type="pres">
      <dgm:prSet presAssocID="{CE4328FD-8C23-4026-80ED-084D80E34BEF}" presName="Name13" presStyleLbl="parChTrans1D2" presStyleIdx="7" presStyleCnt="8"/>
      <dgm:spPr/>
    </dgm:pt>
    <dgm:pt modelId="{8EB9CB7F-23E2-4AE2-A3B0-ECBD2C3BEFEA}" type="pres">
      <dgm:prSet presAssocID="{BCDEFA00-6D29-4965-A687-C44E2830560C}" presName="childText" presStyleLbl="bgAcc1" presStyleIdx="7" presStyleCnt="8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</dgm:ptLst>
  <dgm:cxnLst>
    <dgm:cxn modelId="{46FC4250-602A-4026-A587-1C9FCA120FE2}" type="presOf" srcId="{DA4659C8-2889-4862-B681-81F6490358BA}" destId="{158909B8-265C-42CA-8909-AAD487B030F6}" srcOrd="0" destOrd="0" presId="urn:microsoft.com/office/officeart/2005/8/layout/hierarchy3"/>
    <dgm:cxn modelId="{094F35E4-263C-4A2B-935E-A68AA259F6DA}" type="presOf" srcId="{28F6D4CF-0164-44C0-AD80-E0F1468B4D1C}" destId="{E299E763-783F-4873-8DE7-ADDB89EA4692}" srcOrd="0" destOrd="0" presId="urn:microsoft.com/office/officeart/2005/8/layout/hierarchy3"/>
    <dgm:cxn modelId="{C4ADC80F-F063-4D02-AB88-07342DA7FC7D}" srcId="{7E08968D-38C3-4B7E-B66B-34BD39566418}" destId="{BCDEFA00-6D29-4965-A687-C44E2830560C}" srcOrd="0" destOrd="0" parTransId="{CE4328FD-8C23-4026-80ED-084D80E34BEF}" sibTransId="{E3090E97-D26C-4101-BEBD-6B0BB34EFC05}"/>
    <dgm:cxn modelId="{22FBC363-6A64-44E9-990D-692F637794FF}" srcId="{8A1B942B-A81F-4D70-B045-C575432DEBF6}" destId="{28F6D4CF-0164-44C0-AD80-E0F1468B4D1C}" srcOrd="3" destOrd="0" parTransId="{ACF9B916-88DA-411F-8DA2-CFC7CB5739C9}" sibTransId="{45FF4BFC-E7A6-42F3-ADC5-D9671397DDBD}"/>
    <dgm:cxn modelId="{D9282683-7B58-4259-AD31-5E8A8823EA2D}" srcId="{45785E5D-E0AE-4EC6-A147-242413B63B87}" destId="{8550C574-77E5-4E23-804B-1A14290386B9}" srcOrd="0" destOrd="0" parTransId="{D916A10F-0848-4E32-BD7C-95CA8931ED84}" sibTransId="{22A3F512-8166-499F-9126-4211F9369AB7}"/>
    <dgm:cxn modelId="{34550136-83F9-428A-8E66-E90584F9315F}" type="presOf" srcId="{BCDEFA00-6D29-4965-A687-C44E2830560C}" destId="{8EB9CB7F-23E2-4AE2-A3B0-ECBD2C3BEFEA}" srcOrd="0" destOrd="0" presId="urn:microsoft.com/office/officeart/2005/8/layout/hierarchy3"/>
    <dgm:cxn modelId="{F2C487E7-355D-43A0-8804-3FF1B88ED80C}" type="presOf" srcId="{E4E6176C-1B87-4C2D-B2AC-2FD33A7D3596}" destId="{685C23EB-7B3F-478B-AC41-3DC1CF5A7437}" srcOrd="0" destOrd="0" presId="urn:microsoft.com/office/officeart/2005/8/layout/hierarchy3"/>
    <dgm:cxn modelId="{618C65B8-237B-4CFA-8347-0E0A03581C1F}" type="presOf" srcId="{C89BCC6A-1921-46B4-9AC2-95A622B1F2F8}" destId="{F8A4349C-1718-4CE3-A489-7FA680C6DD51}" srcOrd="0" destOrd="0" presId="urn:microsoft.com/office/officeart/2005/8/layout/hierarchy3"/>
    <dgm:cxn modelId="{2CED8E93-5DEE-49D8-B573-80B00F17E0F0}" srcId="{FFCEF682-D344-4301-9913-00AA99A214C8}" destId="{DA4659C8-2889-4862-B681-81F6490358BA}" srcOrd="2" destOrd="0" parTransId="{3CB0C732-093F-44EA-9674-56D634EA34B7}" sibTransId="{7723F9D4-544B-4B05-BAC0-EB1B83AE73E2}"/>
    <dgm:cxn modelId="{C2309121-4165-4CFB-AFD6-6F798572572C}" type="presOf" srcId="{DA4659C8-2889-4862-B681-81F6490358BA}" destId="{3E2B8587-A2E2-4423-9768-8AC3A456FF54}" srcOrd="1" destOrd="0" presId="urn:microsoft.com/office/officeart/2005/8/layout/hierarchy3"/>
    <dgm:cxn modelId="{2C275884-171B-4CCC-8D7D-7FA7BE0F3DBA}" type="presOf" srcId="{45785E5D-E0AE-4EC6-A147-242413B63B87}" destId="{F413CEFA-B481-49BB-9A03-59B206146E5B}" srcOrd="0" destOrd="0" presId="urn:microsoft.com/office/officeart/2005/8/layout/hierarchy3"/>
    <dgm:cxn modelId="{D23AED75-E8B6-489A-A8DD-D45E43A77445}" type="presOf" srcId="{E490ED9C-54EE-435A-ACC6-02C8396EA92D}" destId="{1969ED8E-2567-4221-A5CA-DE7B9055D367}" srcOrd="0" destOrd="0" presId="urn:microsoft.com/office/officeart/2005/8/layout/hierarchy3"/>
    <dgm:cxn modelId="{CA7BB1C6-F76A-4409-8701-F25A90A3FE02}" type="presOf" srcId="{8A1B942B-A81F-4D70-B045-C575432DEBF6}" destId="{C959E019-F7B2-4730-8E57-CBEBDC60E995}" srcOrd="0" destOrd="0" presId="urn:microsoft.com/office/officeart/2005/8/layout/hierarchy3"/>
    <dgm:cxn modelId="{BFFFDA79-1DBC-4590-843F-BE79D8AA5980}" type="presOf" srcId="{CED78028-491D-40CE-9F55-262C57D47FC8}" destId="{48692DE8-7ED3-4B8B-AC88-F1A1FB5FE0D2}" srcOrd="0" destOrd="0" presId="urn:microsoft.com/office/officeart/2005/8/layout/hierarchy3"/>
    <dgm:cxn modelId="{4CEA5069-0DE3-4453-8DFC-AECA7FED7CAB}" type="presOf" srcId="{7E08968D-38C3-4B7E-B66B-34BD39566418}" destId="{6E215ECD-21E8-454D-9FE9-FB4E4A9C164D}" srcOrd="1" destOrd="0" presId="urn:microsoft.com/office/officeart/2005/8/layout/hierarchy3"/>
    <dgm:cxn modelId="{349062F5-40D4-41C1-8E06-E0992C779989}" srcId="{FFCEF682-D344-4301-9913-00AA99A214C8}" destId="{45785E5D-E0AE-4EC6-A147-242413B63B87}" srcOrd="0" destOrd="0" parTransId="{F685FBB3-32C6-4FE8-8C00-FD1BA5808260}" sibTransId="{B5F2E5AA-546F-4537-A35D-BBECED121A28}"/>
    <dgm:cxn modelId="{FD4862DB-DA2F-4394-9B8D-9BA312884CB5}" type="presOf" srcId="{8A1B942B-A81F-4D70-B045-C575432DEBF6}" destId="{C4FBABE5-3F72-4A45-9AFD-DC61045EAB05}" srcOrd="1" destOrd="0" presId="urn:microsoft.com/office/officeart/2005/8/layout/hierarchy3"/>
    <dgm:cxn modelId="{977E6025-B0FE-47CD-A94B-8CC7BCADC048}" type="presOf" srcId="{F05062CD-5567-4639-9A23-AC173ADBE72F}" destId="{ABF93A60-C4E2-4E2F-83B3-3C0E1780208D}" srcOrd="0" destOrd="0" presId="urn:microsoft.com/office/officeart/2005/8/layout/hierarchy3"/>
    <dgm:cxn modelId="{23B8BB9F-F3A2-4AAA-9E12-7C2667C2BD89}" srcId="{45785E5D-E0AE-4EC6-A147-242413B63B87}" destId="{224AAD2A-227B-4E4F-AB53-37AAB3897BC4}" srcOrd="1" destOrd="0" parTransId="{E4E6176C-1B87-4C2D-B2AC-2FD33A7D3596}" sibTransId="{F5BFFA8C-ABE0-4F1D-8081-8D95BA5B8310}"/>
    <dgm:cxn modelId="{97786A28-9484-42F3-91F4-1EF71951D8A9}" srcId="{FFCEF682-D344-4301-9913-00AA99A214C8}" destId="{7E08968D-38C3-4B7E-B66B-34BD39566418}" srcOrd="3" destOrd="0" parTransId="{12880380-4E96-430A-A73E-1D91AA283C74}" sibTransId="{FF6EEDE9-D481-4897-936D-B55C9715E167}"/>
    <dgm:cxn modelId="{B5D8AB2A-51B5-417A-ABCE-405EBC012824}" type="presOf" srcId="{EE577D54-3D04-4677-813F-D1A6006B5187}" destId="{59B1C340-2893-4DDD-891E-19C74AAE5ED5}" srcOrd="0" destOrd="0" presId="urn:microsoft.com/office/officeart/2005/8/layout/hierarchy3"/>
    <dgm:cxn modelId="{1A4E319F-D677-48F0-A890-A2A8E44AC65B}" srcId="{8A1B942B-A81F-4D70-B045-C575432DEBF6}" destId="{81ECD4CA-24E3-47FE-8116-74198EB85B1C}" srcOrd="2" destOrd="0" parTransId="{A5B92FE6-FF0F-41B1-9089-10A8FD725BBB}" sibTransId="{3B3CAC11-112B-4B00-A221-768B5AAEF483}"/>
    <dgm:cxn modelId="{693C03B9-E54F-46D5-BF7C-9CD333B4BB19}" type="presOf" srcId="{A5B92FE6-FF0F-41B1-9089-10A8FD725BBB}" destId="{29521A9B-56F8-4AD7-9075-A4EBE60064EE}" srcOrd="0" destOrd="0" presId="urn:microsoft.com/office/officeart/2005/8/layout/hierarchy3"/>
    <dgm:cxn modelId="{930CB208-4B33-49C2-A77B-43D7AA3FBE1D}" type="presOf" srcId="{ACF9B916-88DA-411F-8DA2-CFC7CB5739C9}" destId="{2AEF53B6-0126-4A96-A6A6-7BF035D4E6F7}" srcOrd="0" destOrd="0" presId="urn:microsoft.com/office/officeart/2005/8/layout/hierarchy3"/>
    <dgm:cxn modelId="{CE0820ED-850F-49FD-84DA-E43B4BBB58D7}" type="presOf" srcId="{CE4328FD-8C23-4026-80ED-084D80E34BEF}" destId="{78EB7CEF-DAF1-418B-B25F-32143CCB9560}" srcOrd="0" destOrd="0" presId="urn:microsoft.com/office/officeart/2005/8/layout/hierarchy3"/>
    <dgm:cxn modelId="{11C21B8B-ABD4-46EB-A308-B61E3D9C3CF0}" type="presOf" srcId="{D916A10F-0848-4E32-BD7C-95CA8931ED84}" destId="{3DAE98BD-773C-4938-B740-4095B4633070}" srcOrd="0" destOrd="0" presId="urn:microsoft.com/office/officeart/2005/8/layout/hierarchy3"/>
    <dgm:cxn modelId="{710FC408-0B43-4493-B54D-EAF20C4C7180}" type="presOf" srcId="{8550C574-77E5-4E23-804B-1A14290386B9}" destId="{1C80D17A-4778-4532-82B0-B6B17053A48E}" srcOrd="0" destOrd="0" presId="urn:microsoft.com/office/officeart/2005/8/layout/hierarchy3"/>
    <dgm:cxn modelId="{FE4C5B33-9959-44CA-8D73-266E506DAC51}" srcId="{8A1B942B-A81F-4D70-B045-C575432DEBF6}" destId="{CED78028-491D-40CE-9F55-262C57D47FC8}" srcOrd="1" destOrd="0" parTransId="{E490ED9C-54EE-435A-ACC6-02C8396EA92D}" sibTransId="{6CCE4AEC-62AF-4632-9B69-31AA9F7B75C1}"/>
    <dgm:cxn modelId="{66C27339-798B-4AAF-9076-63759670897A}" type="presOf" srcId="{224AAD2A-227B-4E4F-AB53-37AAB3897BC4}" destId="{F85752B8-3126-4938-8D8C-48F3E8E90C5F}" srcOrd="0" destOrd="0" presId="urn:microsoft.com/office/officeart/2005/8/layout/hierarchy3"/>
    <dgm:cxn modelId="{30E37860-5C16-4A7C-A4B1-A78E4B734DB5}" type="presOf" srcId="{45785E5D-E0AE-4EC6-A147-242413B63B87}" destId="{E1E1CE66-F3C9-495D-9A3A-3B92BC5DA64B}" srcOrd="1" destOrd="0" presId="urn:microsoft.com/office/officeart/2005/8/layout/hierarchy3"/>
    <dgm:cxn modelId="{07AD774D-879D-462E-A89B-E8CF2CB45BDC}" type="presOf" srcId="{FFCEF682-D344-4301-9913-00AA99A214C8}" destId="{5700EF55-7116-4443-ABB5-A6BB472486E9}" srcOrd="0" destOrd="0" presId="urn:microsoft.com/office/officeart/2005/8/layout/hierarchy3"/>
    <dgm:cxn modelId="{A76F1EF2-AE76-4509-AE1E-C206C2293D2D}" srcId="{FFCEF682-D344-4301-9913-00AA99A214C8}" destId="{8A1B942B-A81F-4D70-B045-C575432DEBF6}" srcOrd="1" destOrd="0" parTransId="{F162F14F-6C49-44BC-8700-0630C87B80B6}" sibTransId="{0138F042-C21B-4754-8D2C-D79B8C44A35D}"/>
    <dgm:cxn modelId="{FE4CD082-5FA9-420F-8CBC-28E33B6A7A92}" type="presOf" srcId="{81ECD4CA-24E3-47FE-8116-74198EB85B1C}" destId="{AB28D416-C5C8-4E82-947C-56C629268E3D}" srcOrd="0" destOrd="0" presId="urn:microsoft.com/office/officeart/2005/8/layout/hierarchy3"/>
    <dgm:cxn modelId="{CA26F1AB-8A97-496A-A679-84CE75DF131B}" type="presOf" srcId="{7E08968D-38C3-4B7E-B66B-34BD39566418}" destId="{3EECF40C-01F1-4B95-85A0-5394660982AA}" srcOrd="0" destOrd="0" presId="urn:microsoft.com/office/officeart/2005/8/layout/hierarchy3"/>
    <dgm:cxn modelId="{F2074F45-C7F6-4273-B635-965A86583B8B}" type="presOf" srcId="{65F4FC7C-C61A-48EC-A214-26FC4AF6EFD1}" destId="{618E2609-8310-42F9-9267-A40929430DB5}" srcOrd="0" destOrd="0" presId="urn:microsoft.com/office/officeart/2005/8/layout/hierarchy3"/>
    <dgm:cxn modelId="{94FEB7C6-CDCE-4C09-A2E8-5CC3AADF4A90}" srcId="{DA4659C8-2889-4862-B681-81F6490358BA}" destId="{C89BCC6A-1921-46B4-9AC2-95A622B1F2F8}" srcOrd="0" destOrd="0" parTransId="{EE577D54-3D04-4677-813F-D1A6006B5187}" sibTransId="{4E002A48-6664-48BA-9CD3-B6C186293A26}"/>
    <dgm:cxn modelId="{2BDE0197-E929-40F4-B4C0-1FDC4CB08541}" srcId="{8A1B942B-A81F-4D70-B045-C575432DEBF6}" destId="{65F4FC7C-C61A-48EC-A214-26FC4AF6EFD1}" srcOrd="0" destOrd="0" parTransId="{F05062CD-5567-4639-9A23-AC173ADBE72F}" sibTransId="{D3512C3C-26E8-4901-8E2A-DC8BC61712E2}"/>
    <dgm:cxn modelId="{DE671A2F-DF1E-47E7-8846-D9F16088B50C}" type="presParOf" srcId="{5700EF55-7116-4443-ABB5-A6BB472486E9}" destId="{33B9F333-53DB-4D9A-BC18-4CA779A04C6A}" srcOrd="0" destOrd="0" presId="urn:microsoft.com/office/officeart/2005/8/layout/hierarchy3"/>
    <dgm:cxn modelId="{20BA111A-EBAC-4BA9-8175-C484B84F7DEF}" type="presParOf" srcId="{33B9F333-53DB-4D9A-BC18-4CA779A04C6A}" destId="{9BF01F55-3464-41AA-916A-8F71826B35C9}" srcOrd="0" destOrd="0" presId="urn:microsoft.com/office/officeart/2005/8/layout/hierarchy3"/>
    <dgm:cxn modelId="{40DE71C1-21C4-4175-9AAE-9B2F32BC012C}" type="presParOf" srcId="{9BF01F55-3464-41AA-916A-8F71826B35C9}" destId="{F413CEFA-B481-49BB-9A03-59B206146E5B}" srcOrd="0" destOrd="0" presId="urn:microsoft.com/office/officeart/2005/8/layout/hierarchy3"/>
    <dgm:cxn modelId="{8D1A0EA4-2703-4515-8207-72E110C65687}" type="presParOf" srcId="{9BF01F55-3464-41AA-916A-8F71826B35C9}" destId="{E1E1CE66-F3C9-495D-9A3A-3B92BC5DA64B}" srcOrd="1" destOrd="0" presId="urn:microsoft.com/office/officeart/2005/8/layout/hierarchy3"/>
    <dgm:cxn modelId="{DA790988-17BF-4A99-B0B5-41339CACBAE1}" type="presParOf" srcId="{33B9F333-53DB-4D9A-BC18-4CA779A04C6A}" destId="{B54CD9FA-12D1-425D-8656-FD10AE407738}" srcOrd="1" destOrd="0" presId="urn:microsoft.com/office/officeart/2005/8/layout/hierarchy3"/>
    <dgm:cxn modelId="{2B6EFF38-031C-4C59-8FEF-334799941B58}" type="presParOf" srcId="{B54CD9FA-12D1-425D-8656-FD10AE407738}" destId="{3DAE98BD-773C-4938-B740-4095B4633070}" srcOrd="0" destOrd="0" presId="urn:microsoft.com/office/officeart/2005/8/layout/hierarchy3"/>
    <dgm:cxn modelId="{BA4D4E6A-1A5A-42CA-8F36-F2DE05234CB5}" type="presParOf" srcId="{B54CD9FA-12D1-425D-8656-FD10AE407738}" destId="{1C80D17A-4778-4532-82B0-B6B17053A48E}" srcOrd="1" destOrd="0" presId="urn:microsoft.com/office/officeart/2005/8/layout/hierarchy3"/>
    <dgm:cxn modelId="{58C2FE13-E68C-4E9A-B8D6-EF22EFF57945}" type="presParOf" srcId="{B54CD9FA-12D1-425D-8656-FD10AE407738}" destId="{685C23EB-7B3F-478B-AC41-3DC1CF5A7437}" srcOrd="2" destOrd="0" presId="urn:microsoft.com/office/officeart/2005/8/layout/hierarchy3"/>
    <dgm:cxn modelId="{48874191-8008-4C3F-8078-3FC3690E47B3}" type="presParOf" srcId="{B54CD9FA-12D1-425D-8656-FD10AE407738}" destId="{F85752B8-3126-4938-8D8C-48F3E8E90C5F}" srcOrd="3" destOrd="0" presId="urn:microsoft.com/office/officeart/2005/8/layout/hierarchy3"/>
    <dgm:cxn modelId="{3CEB9FEE-C272-42B2-878E-F03E35E53DF1}" type="presParOf" srcId="{5700EF55-7116-4443-ABB5-A6BB472486E9}" destId="{E4504B6B-1131-4FD6-B2A4-2665C7ECBA44}" srcOrd="1" destOrd="0" presId="urn:microsoft.com/office/officeart/2005/8/layout/hierarchy3"/>
    <dgm:cxn modelId="{D765F7CE-0F4A-4076-8896-5144A9EFFAC5}" type="presParOf" srcId="{E4504B6B-1131-4FD6-B2A4-2665C7ECBA44}" destId="{C73206EA-0F3A-4BEC-8EA6-D2792773A21B}" srcOrd="0" destOrd="0" presId="urn:microsoft.com/office/officeart/2005/8/layout/hierarchy3"/>
    <dgm:cxn modelId="{0AAC29B9-B4C3-4B02-8B18-7E193447E309}" type="presParOf" srcId="{C73206EA-0F3A-4BEC-8EA6-D2792773A21B}" destId="{C959E019-F7B2-4730-8E57-CBEBDC60E995}" srcOrd="0" destOrd="0" presId="urn:microsoft.com/office/officeart/2005/8/layout/hierarchy3"/>
    <dgm:cxn modelId="{C96E1285-EE12-4DDE-AC35-1C727DAFBD27}" type="presParOf" srcId="{C73206EA-0F3A-4BEC-8EA6-D2792773A21B}" destId="{C4FBABE5-3F72-4A45-9AFD-DC61045EAB05}" srcOrd="1" destOrd="0" presId="urn:microsoft.com/office/officeart/2005/8/layout/hierarchy3"/>
    <dgm:cxn modelId="{F79E977F-2D04-4353-8CB7-C8A8BBDFA7A8}" type="presParOf" srcId="{E4504B6B-1131-4FD6-B2A4-2665C7ECBA44}" destId="{55BD25B8-E979-46B5-AA1B-F8D37343781C}" srcOrd="1" destOrd="0" presId="urn:microsoft.com/office/officeart/2005/8/layout/hierarchy3"/>
    <dgm:cxn modelId="{4C3D941F-4CC1-4557-83EA-E02409FF0871}" type="presParOf" srcId="{55BD25B8-E979-46B5-AA1B-F8D37343781C}" destId="{ABF93A60-C4E2-4E2F-83B3-3C0E1780208D}" srcOrd="0" destOrd="0" presId="urn:microsoft.com/office/officeart/2005/8/layout/hierarchy3"/>
    <dgm:cxn modelId="{F5D200E8-3FB9-4834-BC67-F17FCC2483F3}" type="presParOf" srcId="{55BD25B8-E979-46B5-AA1B-F8D37343781C}" destId="{618E2609-8310-42F9-9267-A40929430DB5}" srcOrd="1" destOrd="0" presId="urn:microsoft.com/office/officeart/2005/8/layout/hierarchy3"/>
    <dgm:cxn modelId="{9304C98B-4B85-4D38-A6F3-3FF1825778AA}" type="presParOf" srcId="{55BD25B8-E979-46B5-AA1B-F8D37343781C}" destId="{1969ED8E-2567-4221-A5CA-DE7B9055D367}" srcOrd="2" destOrd="0" presId="urn:microsoft.com/office/officeart/2005/8/layout/hierarchy3"/>
    <dgm:cxn modelId="{FDC169D0-C3DB-4840-BA13-00CE3977AB55}" type="presParOf" srcId="{55BD25B8-E979-46B5-AA1B-F8D37343781C}" destId="{48692DE8-7ED3-4B8B-AC88-F1A1FB5FE0D2}" srcOrd="3" destOrd="0" presId="urn:microsoft.com/office/officeart/2005/8/layout/hierarchy3"/>
    <dgm:cxn modelId="{16B9D1C1-C5F7-4A4A-95E0-7A5CD818513F}" type="presParOf" srcId="{55BD25B8-E979-46B5-AA1B-F8D37343781C}" destId="{29521A9B-56F8-4AD7-9075-A4EBE60064EE}" srcOrd="4" destOrd="0" presId="urn:microsoft.com/office/officeart/2005/8/layout/hierarchy3"/>
    <dgm:cxn modelId="{CF9DDA1B-F8FD-48FB-90CE-53CA506D2D77}" type="presParOf" srcId="{55BD25B8-E979-46B5-AA1B-F8D37343781C}" destId="{AB28D416-C5C8-4E82-947C-56C629268E3D}" srcOrd="5" destOrd="0" presId="urn:microsoft.com/office/officeart/2005/8/layout/hierarchy3"/>
    <dgm:cxn modelId="{43547875-BFF3-418D-990F-F49AA6BAC87C}" type="presParOf" srcId="{55BD25B8-E979-46B5-AA1B-F8D37343781C}" destId="{2AEF53B6-0126-4A96-A6A6-7BF035D4E6F7}" srcOrd="6" destOrd="0" presId="urn:microsoft.com/office/officeart/2005/8/layout/hierarchy3"/>
    <dgm:cxn modelId="{87CD83DC-9402-46B6-93DD-616648490A2F}" type="presParOf" srcId="{55BD25B8-E979-46B5-AA1B-F8D37343781C}" destId="{E299E763-783F-4873-8DE7-ADDB89EA4692}" srcOrd="7" destOrd="0" presId="urn:microsoft.com/office/officeart/2005/8/layout/hierarchy3"/>
    <dgm:cxn modelId="{8AFB197B-C161-42E5-B3C8-D1A16CDB0CF3}" type="presParOf" srcId="{5700EF55-7116-4443-ABB5-A6BB472486E9}" destId="{4A1165CE-38DD-43D1-9A01-B604E9DBE3AE}" srcOrd="2" destOrd="0" presId="urn:microsoft.com/office/officeart/2005/8/layout/hierarchy3"/>
    <dgm:cxn modelId="{FBF4735F-A68C-4046-94B6-B565C21EAAFA}" type="presParOf" srcId="{4A1165CE-38DD-43D1-9A01-B604E9DBE3AE}" destId="{9A818FE4-5759-4AD1-B2BE-66998C7F214E}" srcOrd="0" destOrd="0" presId="urn:microsoft.com/office/officeart/2005/8/layout/hierarchy3"/>
    <dgm:cxn modelId="{AA9EDA8E-5F25-4336-8AE8-9F6AD5D01933}" type="presParOf" srcId="{9A818FE4-5759-4AD1-B2BE-66998C7F214E}" destId="{158909B8-265C-42CA-8909-AAD487B030F6}" srcOrd="0" destOrd="0" presId="urn:microsoft.com/office/officeart/2005/8/layout/hierarchy3"/>
    <dgm:cxn modelId="{49753CE7-A02F-4A5D-97F4-D66E827F586C}" type="presParOf" srcId="{9A818FE4-5759-4AD1-B2BE-66998C7F214E}" destId="{3E2B8587-A2E2-4423-9768-8AC3A456FF54}" srcOrd="1" destOrd="0" presId="urn:microsoft.com/office/officeart/2005/8/layout/hierarchy3"/>
    <dgm:cxn modelId="{09024EFE-9291-4DA6-A2FE-CD86BD4DA738}" type="presParOf" srcId="{4A1165CE-38DD-43D1-9A01-B604E9DBE3AE}" destId="{E52C7DEC-9626-44B7-AA95-D5F0BE43BC74}" srcOrd="1" destOrd="0" presId="urn:microsoft.com/office/officeart/2005/8/layout/hierarchy3"/>
    <dgm:cxn modelId="{E2C0F411-ED83-4412-B012-6CCE31451313}" type="presParOf" srcId="{E52C7DEC-9626-44B7-AA95-D5F0BE43BC74}" destId="{59B1C340-2893-4DDD-891E-19C74AAE5ED5}" srcOrd="0" destOrd="0" presId="urn:microsoft.com/office/officeart/2005/8/layout/hierarchy3"/>
    <dgm:cxn modelId="{B671157F-FB21-4D87-BD7D-42A03F292CBA}" type="presParOf" srcId="{E52C7DEC-9626-44B7-AA95-D5F0BE43BC74}" destId="{F8A4349C-1718-4CE3-A489-7FA680C6DD51}" srcOrd="1" destOrd="0" presId="urn:microsoft.com/office/officeart/2005/8/layout/hierarchy3"/>
    <dgm:cxn modelId="{14D56DD9-1321-40AE-AF86-4EE0A38375F8}" type="presParOf" srcId="{5700EF55-7116-4443-ABB5-A6BB472486E9}" destId="{EB02C71B-CE86-4C96-A204-61CD9152F037}" srcOrd="3" destOrd="0" presId="urn:microsoft.com/office/officeart/2005/8/layout/hierarchy3"/>
    <dgm:cxn modelId="{4298C97F-2437-4C81-B951-1B65D0AFAFEF}" type="presParOf" srcId="{EB02C71B-CE86-4C96-A204-61CD9152F037}" destId="{48503F2E-EA18-4F57-9FFD-C1DC378D4843}" srcOrd="0" destOrd="0" presId="urn:microsoft.com/office/officeart/2005/8/layout/hierarchy3"/>
    <dgm:cxn modelId="{6AD4ED6B-A308-49F1-8167-A6E495FDB11D}" type="presParOf" srcId="{48503F2E-EA18-4F57-9FFD-C1DC378D4843}" destId="{3EECF40C-01F1-4B95-85A0-5394660982AA}" srcOrd="0" destOrd="0" presId="urn:microsoft.com/office/officeart/2005/8/layout/hierarchy3"/>
    <dgm:cxn modelId="{8AA5C9B3-E2EB-43E8-A604-AFECAA92C94F}" type="presParOf" srcId="{48503F2E-EA18-4F57-9FFD-C1DC378D4843}" destId="{6E215ECD-21E8-454D-9FE9-FB4E4A9C164D}" srcOrd="1" destOrd="0" presId="urn:microsoft.com/office/officeart/2005/8/layout/hierarchy3"/>
    <dgm:cxn modelId="{DF97F3C0-183C-4DEA-B5FE-09A8E655E458}" type="presParOf" srcId="{EB02C71B-CE86-4C96-A204-61CD9152F037}" destId="{EB9BD4F0-41A7-47DE-BC03-72F5D2FEE469}" srcOrd="1" destOrd="0" presId="urn:microsoft.com/office/officeart/2005/8/layout/hierarchy3"/>
    <dgm:cxn modelId="{191E56C3-AE8D-47DA-BB5A-4DAB67E5DEB2}" type="presParOf" srcId="{EB9BD4F0-41A7-47DE-BC03-72F5D2FEE469}" destId="{78EB7CEF-DAF1-418B-B25F-32143CCB9560}" srcOrd="0" destOrd="0" presId="urn:microsoft.com/office/officeart/2005/8/layout/hierarchy3"/>
    <dgm:cxn modelId="{66D558CF-C970-4E54-8F5A-AC1019DD0F69}" type="presParOf" srcId="{EB9BD4F0-41A7-47DE-BC03-72F5D2FEE469}" destId="{8EB9CB7F-23E2-4AE2-A3B0-ECBD2C3BEFEA}" srcOrd="1" destOrd="0" presId="urn:microsoft.com/office/officeart/2005/8/layout/hierarchy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C7FFA3-B015-476D-812B-DD0EFF48CF41}" type="doc">
      <dgm:prSet loTypeId="urn:microsoft.com/office/officeart/2005/8/layout/hierarchy2" loCatId="hierarchy" qsTypeId="urn:microsoft.com/office/officeart/2005/8/quickstyle/3d8" qsCatId="3D" csTypeId="urn:microsoft.com/office/officeart/2005/8/colors/colorful2" csCatId="colorful" phldr="1"/>
      <dgm:spPr/>
      <dgm:t>
        <a:bodyPr/>
        <a:lstStyle/>
        <a:p>
          <a:endParaRPr lang="el-GR"/>
        </a:p>
      </dgm:t>
    </dgm:pt>
    <dgm:pt modelId="{A4BC2804-79AD-4333-84B4-E4FE5A00984F}">
      <dgm:prSet phldrT="[Κείμενο]"/>
      <dgm:spPr/>
      <dgm:t>
        <a:bodyPr/>
        <a:lstStyle/>
        <a:p>
          <a:r>
            <a:rPr lang="el-GR" dirty="0" smtClean="0"/>
            <a:t>Υλικό</a:t>
          </a:r>
          <a:endParaRPr lang="el-GR" dirty="0"/>
        </a:p>
      </dgm:t>
    </dgm:pt>
    <dgm:pt modelId="{FF74A246-00F3-430A-ABD1-C707456D875A}" type="parTrans" cxnId="{A1B842F2-DEB5-4FE7-81F3-5B65272781A4}">
      <dgm:prSet/>
      <dgm:spPr/>
      <dgm:t>
        <a:bodyPr/>
        <a:lstStyle/>
        <a:p>
          <a:endParaRPr lang="el-GR"/>
        </a:p>
      </dgm:t>
    </dgm:pt>
    <dgm:pt modelId="{2374F59E-B917-4182-A407-C3D976685F41}" type="sibTrans" cxnId="{A1B842F2-DEB5-4FE7-81F3-5B65272781A4}">
      <dgm:prSet/>
      <dgm:spPr/>
      <dgm:t>
        <a:bodyPr/>
        <a:lstStyle/>
        <a:p>
          <a:endParaRPr lang="el-GR"/>
        </a:p>
      </dgm:t>
    </dgm:pt>
    <dgm:pt modelId="{87D0729E-68AB-4365-86A1-E6354511B6B7}">
      <dgm:prSet phldrT="[Κείμενο]"/>
      <dgm:spPr/>
      <dgm:t>
        <a:bodyPr/>
        <a:lstStyle/>
        <a:p>
          <a:r>
            <a:rPr lang="el-GR" dirty="0" smtClean="0"/>
            <a:t>Αρχιτεκτονική</a:t>
          </a:r>
          <a:endParaRPr lang="el-GR" dirty="0"/>
        </a:p>
      </dgm:t>
    </dgm:pt>
    <dgm:pt modelId="{D3B9E160-B9E5-48D8-A2C6-707B602280BA}" type="parTrans" cxnId="{3788B23A-C237-494C-BAAB-8380AFAFF467}">
      <dgm:prSet/>
      <dgm:spPr/>
      <dgm:t>
        <a:bodyPr/>
        <a:lstStyle/>
        <a:p>
          <a:endParaRPr lang="el-GR"/>
        </a:p>
      </dgm:t>
    </dgm:pt>
    <dgm:pt modelId="{89F9B28A-D67E-4321-A81D-E25C2F98FAA7}" type="sibTrans" cxnId="{3788B23A-C237-494C-BAAB-8380AFAFF467}">
      <dgm:prSet/>
      <dgm:spPr/>
      <dgm:t>
        <a:bodyPr/>
        <a:lstStyle/>
        <a:p>
          <a:endParaRPr lang="el-GR"/>
        </a:p>
      </dgm:t>
    </dgm:pt>
    <dgm:pt modelId="{604146FC-FCBB-4621-A504-A7DF97A28B86}">
      <dgm:prSet phldrT="[Κείμενο]"/>
      <dgm:spPr/>
      <dgm:t>
        <a:bodyPr/>
        <a:lstStyle/>
        <a:p>
          <a:r>
            <a:rPr lang="el-GR" dirty="0" smtClean="0"/>
            <a:t>Ταχύτητα υπολογιστή</a:t>
          </a:r>
          <a:endParaRPr lang="el-GR" dirty="0"/>
        </a:p>
      </dgm:t>
    </dgm:pt>
    <dgm:pt modelId="{6CA1D70E-B205-46C0-A88F-0615577C76B4}" type="parTrans" cxnId="{2DE9561A-1F6A-4BF3-A445-5F5743F953BE}">
      <dgm:prSet/>
      <dgm:spPr/>
      <dgm:t>
        <a:bodyPr/>
        <a:lstStyle/>
        <a:p>
          <a:endParaRPr lang="el-GR"/>
        </a:p>
      </dgm:t>
    </dgm:pt>
    <dgm:pt modelId="{CF434C36-09BA-4F7C-910E-D763EE57F9CA}" type="sibTrans" cxnId="{2DE9561A-1F6A-4BF3-A445-5F5743F953BE}">
      <dgm:prSet/>
      <dgm:spPr/>
      <dgm:t>
        <a:bodyPr/>
        <a:lstStyle/>
        <a:p>
          <a:endParaRPr lang="el-GR"/>
        </a:p>
      </dgm:t>
    </dgm:pt>
    <dgm:pt modelId="{FE704FBE-36F4-427A-9983-858248A462DE}" type="pres">
      <dgm:prSet presAssocID="{CFC7FFA3-B015-476D-812B-DD0EFF48CF4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l-GR"/>
        </a:p>
      </dgm:t>
    </dgm:pt>
    <dgm:pt modelId="{52D8DAEA-E15D-4C17-A0AA-EDDC1E3BF76E}" type="pres">
      <dgm:prSet presAssocID="{A4BC2804-79AD-4333-84B4-E4FE5A00984F}" presName="root1" presStyleCnt="0"/>
      <dgm:spPr/>
    </dgm:pt>
    <dgm:pt modelId="{5F824AFE-ACA9-4AD3-8E59-17E5725F4993}" type="pres">
      <dgm:prSet presAssocID="{A4BC2804-79AD-4333-84B4-E4FE5A00984F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63BF4484-ED9C-4D72-85C3-DC0E7BA710F1}" type="pres">
      <dgm:prSet presAssocID="{A4BC2804-79AD-4333-84B4-E4FE5A00984F}" presName="level2hierChild" presStyleCnt="0"/>
      <dgm:spPr/>
    </dgm:pt>
    <dgm:pt modelId="{20608F5C-6D83-4B27-8728-721CB503010F}" type="pres">
      <dgm:prSet presAssocID="{D3B9E160-B9E5-48D8-A2C6-707B602280BA}" presName="conn2-1" presStyleLbl="parChTrans1D2" presStyleIdx="0" presStyleCnt="2"/>
      <dgm:spPr/>
      <dgm:t>
        <a:bodyPr/>
        <a:lstStyle/>
        <a:p>
          <a:endParaRPr lang="el-GR"/>
        </a:p>
      </dgm:t>
    </dgm:pt>
    <dgm:pt modelId="{5DB5666B-2969-4FBC-89A3-E0E1075339DA}" type="pres">
      <dgm:prSet presAssocID="{D3B9E160-B9E5-48D8-A2C6-707B602280BA}" presName="connTx" presStyleLbl="parChTrans1D2" presStyleIdx="0" presStyleCnt="2"/>
      <dgm:spPr/>
      <dgm:t>
        <a:bodyPr/>
        <a:lstStyle/>
        <a:p>
          <a:endParaRPr lang="el-GR"/>
        </a:p>
      </dgm:t>
    </dgm:pt>
    <dgm:pt modelId="{58DC0DCD-8085-4519-AD17-30DADF4199D6}" type="pres">
      <dgm:prSet presAssocID="{87D0729E-68AB-4365-86A1-E6354511B6B7}" presName="root2" presStyleCnt="0"/>
      <dgm:spPr/>
    </dgm:pt>
    <dgm:pt modelId="{351C5FEE-63DA-42A4-AE0B-6D324ED99045}" type="pres">
      <dgm:prSet presAssocID="{87D0729E-68AB-4365-86A1-E6354511B6B7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98987665-1D25-40E9-8A74-CEEA3FD97CC2}" type="pres">
      <dgm:prSet presAssocID="{87D0729E-68AB-4365-86A1-E6354511B6B7}" presName="level3hierChild" presStyleCnt="0"/>
      <dgm:spPr/>
    </dgm:pt>
    <dgm:pt modelId="{9AF99161-7941-4176-B7C6-58A8AE1E042E}" type="pres">
      <dgm:prSet presAssocID="{6CA1D70E-B205-46C0-A88F-0615577C76B4}" presName="conn2-1" presStyleLbl="parChTrans1D2" presStyleIdx="1" presStyleCnt="2"/>
      <dgm:spPr/>
      <dgm:t>
        <a:bodyPr/>
        <a:lstStyle/>
        <a:p>
          <a:endParaRPr lang="el-GR"/>
        </a:p>
      </dgm:t>
    </dgm:pt>
    <dgm:pt modelId="{65973B6B-2BA1-4CDB-8BD4-7E0E41C1E1B5}" type="pres">
      <dgm:prSet presAssocID="{6CA1D70E-B205-46C0-A88F-0615577C76B4}" presName="connTx" presStyleLbl="parChTrans1D2" presStyleIdx="1" presStyleCnt="2"/>
      <dgm:spPr/>
      <dgm:t>
        <a:bodyPr/>
        <a:lstStyle/>
        <a:p>
          <a:endParaRPr lang="el-GR"/>
        </a:p>
      </dgm:t>
    </dgm:pt>
    <dgm:pt modelId="{1257A658-2981-4647-A58E-2703C53AA9D7}" type="pres">
      <dgm:prSet presAssocID="{604146FC-FCBB-4621-A504-A7DF97A28B86}" presName="root2" presStyleCnt="0"/>
      <dgm:spPr/>
    </dgm:pt>
    <dgm:pt modelId="{CBABC461-6D0C-47F5-93EA-DBA983566364}" type="pres">
      <dgm:prSet presAssocID="{604146FC-FCBB-4621-A504-A7DF97A28B86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19C6DB69-890F-426D-891E-E633DBA9E846}" type="pres">
      <dgm:prSet presAssocID="{604146FC-FCBB-4621-A504-A7DF97A28B86}" presName="level3hierChild" presStyleCnt="0"/>
      <dgm:spPr/>
    </dgm:pt>
  </dgm:ptLst>
  <dgm:cxnLst>
    <dgm:cxn modelId="{7EF2F762-FCD0-484A-B8EE-EB7AF8DC4A3D}" type="presOf" srcId="{87D0729E-68AB-4365-86A1-E6354511B6B7}" destId="{351C5FEE-63DA-42A4-AE0B-6D324ED99045}" srcOrd="0" destOrd="0" presId="urn:microsoft.com/office/officeart/2005/8/layout/hierarchy2"/>
    <dgm:cxn modelId="{3B625C67-EA48-4A56-AB49-263F2BD81A71}" type="presOf" srcId="{6CA1D70E-B205-46C0-A88F-0615577C76B4}" destId="{9AF99161-7941-4176-B7C6-58A8AE1E042E}" srcOrd="0" destOrd="0" presId="urn:microsoft.com/office/officeart/2005/8/layout/hierarchy2"/>
    <dgm:cxn modelId="{A1B842F2-DEB5-4FE7-81F3-5B65272781A4}" srcId="{CFC7FFA3-B015-476D-812B-DD0EFF48CF41}" destId="{A4BC2804-79AD-4333-84B4-E4FE5A00984F}" srcOrd="0" destOrd="0" parTransId="{FF74A246-00F3-430A-ABD1-C707456D875A}" sibTransId="{2374F59E-B917-4182-A407-C3D976685F41}"/>
    <dgm:cxn modelId="{4DF9F326-1772-4F89-B9DD-041E727297AA}" type="presOf" srcId="{6CA1D70E-B205-46C0-A88F-0615577C76B4}" destId="{65973B6B-2BA1-4CDB-8BD4-7E0E41C1E1B5}" srcOrd="1" destOrd="0" presId="urn:microsoft.com/office/officeart/2005/8/layout/hierarchy2"/>
    <dgm:cxn modelId="{F38B70E5-D137-4C07-BD5D-D45B0F0ACB3F}" type="presOf" srcId="{604146FC-FCBB-4621-A504-A7DF97A28B86}" destId="{CBABC461-6D0C-47F5-93EA-DBA983566364}" srcOrd="0" destOrd="0" presId="urn:microsoft.com/office/officeart/2005/8/layout/hierarchy2"/>
    <dgm:cxn modelId="{43760E97-8984-4D60-B4F8-19BBC3B60616}" type="presOf" srcId="{D3B9E160-B9E5-48D8-A2C6-707B602280BA}" destId="{20608F5C-6D83-4B27-8728-721CB503010F}" srcOrd="0" destOrd="0" presId="urn:microsoft.com/office/officeart/2005/8/layout/hierarchy2"/>
    <dgm:cxn modelId="{2DE9561A-1F6A-4BF3-A445-5F5743F953BE}" srcId="{A4BC2804-79AD-4333-84B4-E4FE5A00984F}" destId="{604146FC-FCBB-4621-A504-A7DF97A28B86}" srcOrd="1" destOrd="0" parTransId="{6CA1D70E-B205-46C0-A88F-0615577C76B4}" sibTransId="{CF434C36-09BA-4F7C-910E-D763EE57F9CA}"/>
    <dgm:cxn modelId="{C02CBBC3-E9D1-4444-99BD-15BBEA2D74E7}" type="presOf" srcId="{A4BC2804-79AD-4333-84B4-E4FE5A00984F}" destId="{5F824AFE-ACA9-4AD3-8E59-17E5725F4993}" srcOrd="0" destOrd="0" presId="urn:microsoft.com/office/officeart/2005/8/layout/hierarchy2"/>
    <dgm:cxn modelId="{3788B23A-C237-494C-BAAB-8380AFAFF467}" srcId="{A4BC2804-79AD-4333-84B4-E4FE5A00984F}" destId="{87D0729E-68AB-4365-86A1-E6354511B6B7}" srcOrd="0" destOrd="0" parTransId="{D3B9E160-B9E5-48D8-A2C6-707B602280BA}" sibTransId="{89F9B28A-D67E-4321-A81D-E25C2F98FAA7}"/>
    <dgm:cxn modelId="{F85376C9-67D8-45C3-857A-5C48017CFD5F}" type="presOf" srcId="{D3B9E160-B9E5-48D8-A2C6-707B602280BA}" destId="{5DB5666B-2969-4FBC-89A3-E0E1075339DA}" srcOrd="1" destOrd="0" presId="urn:microsoft.com/office/officeart/2005/8/layout/hierarchy2"/>
    <dgm:cxn modelId="{2B42B025-5613-469A-A04D-F372308E4738}" type="presOf" srcId="{CFC7FFA3-B015-476D-812B-DD0EFF48CF41}" destId="{FE704FBE-36F4-427A-9983-858248A462DE}" srcOrd="0" destOrd="0" presId="urn:microsoft.com/office/officeart/2005/8/layout/hierarchy2"/>
    <dgm:cxn modelId="{34459557-6884-4E7A-8AF0-CDA42BA01AA9}" type="presParOf" srcId="{FE704FBE-36F4-427A-9983-858248A462DE}" destId="{52D8DAEA-E15D-4C17-A0AA-EDDC1E3BF76E}" srcOrd="0" destOrd="0" presId="urn:microsoft.com/office/officeart/2005/8/layout/hierarchy2"/>
    <dgm:cxn modelId="{7E94022F-D03C-4F13-80B7-DF5B2AE35A92}" type="presParOf" srcId="{52D8DAEA-E15D-4C17-A0AA-EDDC1E3BF76E}" destId="{5F824AFE-ACA9-4AD3-8E59-17E5725F4993}" srcOrd="0" destOrd="0" presId="urn:microsoft.com/office/officeart/2005/8/layout/hierarchy2"/>
    <dgm:cxn modelId="{6840A0A8-B0AB-48BE-9ACC-C7CE9262D346}" type="presParOf" srcId="{52D8DAEA-E15D-4C17-A0AA-EDDC1E3BF76E}" destId="{63BF4484-ED9C-4D72-85C3-DC0E7BA710F1}" srcOrd="1" destOrd="0" presId="urn:microsoft.com/office/officeart/2005/8/layout/hierarchy2"/>
    <dgm:cxn modelId="{503A31DD-819E-42CE-8AD7-488907C25B98}" type="presParOf" srcId="{63BF4484-ED9C-4D72-85C3-DC0E7BA710F1}" destId="{20608F5C-6D83-4B27-8728-721CB503010F}" srcOrd="0" destOrd="0" presId="urn:microsoft.com/office/officeart/2005/8/layout/hierarchy2"/>
    <dgm:cxn modelId="{3250D937-F5D5-496F-91E2-FDCCDC634EC3}" type="presParOf" srcId="{20608F5C-6D83-4B27-8728-721CB503010F}" destId="{5DB5666B-2969-4FBC-89A3-E0E1075339DA}" srcOrd="0" destOrd="0" presId="urn:microsoft.com/office/officeart/2005/8/layout/hierarchy2"/>
    <dgm:cxn modelId="{DC9E9D20-45B2-473B-8A72-A8EC758E31EE}" type="presParOf" srcId="{63BF4484-ED9C-4D72-85C3-DC0E7BA710F1}" destId="{58DC0DCD-8085-4519-AD17-30DADF4199D6}" srcOrd="1" destOrd="0" presId="urn:microsoft.com/office/officeart/2005/8/layout/hierarchy2"/>
    <dgm:cxn modelId="{238F28A6-A274-4CBB-A235-DEA4663A12E4}" type="presParOf" srcId="{58DC0DCD-8085-4519-AD17-30DADF4199D6}" destId="{351C5FEE-63DA-42A4-AE0B-6D324ED99045}" srcOrd="0" destOrd="0" presId="urn:microsoft.com/office/officeart/2005/8/layout/hierarchy2"/>
    <dgm:cxn modelId="{D8DA2ABD-EE85-4A44-9FCB-30630A6E8A78}" type="presParOf" srcId="{58DC0DCD-8085-4519-AD17-30DADF4199D6}" destId="{98987665-1D25-40E9-8A74-CEEA3FD97CC2}" srcOrd="1" destOrd="0" presId="urn:microsoft.com/office/officeart/2005/8/layout/hierarchy2"/>
    <dgm:cxn modelId="{EB44FD84-2D5C-44CF-B998-83FA4D50CF04}" type="presParOf" srcId="{63BF4484-ED9C-4D72-85C3-DC0E7BA710F1}" destId="{9AF99161-7941-4176-B7C6-58A8AE1E042E}" srcOrd="2" destOrd="0" presId="urn:microsoft.com/office/officeart/2005/8/layout/hierarchy2"/>
    <dgm:cxn modelId="{2299AC0E-17A5-4B39-BC7B-65BE02DD231C}" type="presParOf" srcId="{9AF99161-7941-4176-B7C6-58A8AE1E042E}" destId="{65973B6B-2BA1-4CDB-8BD4-7E0E41C1E1B5}" srcOrd="0" destOrd="0" presId="urn:microsoft.com/office/officeart/2005/8/layout/hierarchy2"/>
    <dgm:cxn modelId="{BC439726-1021-4F9B-9C9B-86345186CF7B}" type="presParOf" srcId="{63BF4484-ED9C-4D72-85C3-DC0E7BA710F1}" destId="{1257A658-2981-4647-A58E-2703C53AA9D7}" srcOrd="3" destOrd="0" presId="urn:microsoft.com/office/officeart/2005/8/layout/hierarchy2"/>
    <dgm:cxn modelId="{C43D0B6C-D930-4603-A8D3-9C71E57E5624}" type="presParOf" srcId="{1257A658-2981-4647-A58E-2703C53AA9D7}" destId="{CBABC461-6D0C-47F5-93EA-DBA983566364}" srcOrd="0" destOrd="0" presId="urn:microsoft.com/office/officeart/2005/8/layout/hierarchy2"/>
    <dgm:cxn modelId="{D7DA5418-9BB0-45FC-A2FA-DB7687A9AD01}" type="presParOf" srcId="{1257A658-2981-4647-A58E-2703C53AA9D7}" destId="{19C6DB69-890F-426D-891E-E633DBA9E846}" srcOrd="1" destOrd="0" presId="urn:microsoft.com/office/officeart/2005/8/layout/hierarchy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FC7FFA3-B015-476D-812B-DD0EFF48CF41}" type="doc">
      <dgm:prSet loTypeId="urn:microsoft.com/office/officeart/2005/8/layout/hierarchy2" loCatId="hierarchy" qsTypeId="urn:microsoft.com/office/officeart/2005/8/quickstyle/3d8" qsCatId="3D" csTypeId="urn:microsoft.com/office/officeart/2005/8/colors/colorful2" csCatId="colorful" phldr="1"/>
      <dgm:spPr/>
      <dgm:t>
        <a:bodyPr/>
        <a:lstStyle/>
        <a:p>
          <a:endParaRPr lang="el-GR"/>
        </a:p>
      </dgm:t>
    </dgm:pt>
    <dgm:pt modelId="{A4BC2804-79AD-4333-84B4-E4FE5A00984F}">
      <dgm:prSet phldrT="[Κείμενο]"/>
      <dgm:spPr/>
      <dgm:t>
        <a:bodyPr/>
        <a:lstStyle/>
        <a:p>
          <a:r>
            <a:rPr lang="el-GR" dirty="0" smtClean="0"/>
            <a:t>Γλώσσες προγραμματισμού</a:t>
          </a:r>
          <a:endParaRPr lang="el-GR" dirty="0"/>
        </a:p>
      </dgm:t>
    </dgm:pt>
    <dgm:pt modelId="{FF74A246-00F3-430A-ABD1-C707456D875A}" type="parTrans" cxnId="{A1B842F2-DEB5-4FE7-81F3-5B65272781A4}">
      <dgm:prSet/>
      <dgm:spPr/>
      <dgm:t>
        <a:bodyPr/>
        <a:lstStyle/>
        <a:p>
          <a:endParaRPr lang="el-GR"/>
        </a:p>
      </dgm:t>
    </dgm:pt>
    <dgm:pt modelId="{2374F59E-B917-4182-A407-C3D976685F41}" type="sibTrans" cxnId="{A1B842F2-DEB5-4FE7-81F3-5B65272781A4}">
      <dgm:prSet/>
      <dgm:spPr/>
      <dgm:t>
        <a:bodyPr/>
        <a:lstStyle/>
        <a:p>
          <a:endParaRPr lang="el-GR"/>
        </a:p>
      </dgm:t>
    </dgm:pt>
    <dgm:pt modelId="{87D0729E-68AB-4365-86A1-E6354511B6B7}">
      <dgm:prSet phldrT="[Κείμενο]"/>
      <dgm:spPr/>
      <dgm:t>
        <a:bodyPr/>
        <a:lstStyle/>
        <a:p>
          <a:r>
            <a:rPr lang="el-GR" dirty="0" smtClean="0"/>
            <a:t>Γλώσσες μηχανής</a:t>
          </a:r>
          <a:endParaRPr lang="el-GR" dirty="0"/>
        </a:p>
      </dgm:t>
    </dgm:pt>
    <dgm:pt modelId="{D3B9E160-B9E5-48D8-A2C6-707B602280BA}" type="parTrans" cxnId="{3788B23A-C237-494C-BAAB-8380AFAFF467}">
      <dgm:prSet/>
      <dgm:spPr/>
      <dgm:t>
        <a:bodyPr/>
        <a:lstStyle/>
        <a:p>
          <a:endParaRPr lang="el-GR"/>
        </a:p>
      </dgm:t>
    </dgm:pt>
    <dgm:pt modelId="{89F9B28A-D67E-4321-A81D-E25C2F98FAA7}" type="sibTrans" cxnId="{3788B23A-C237-494C-BAAB-8380AFAFF467}">
      <dgm:prSet/>
      <dgm:spPr/>
      <dgm:t>
        <a:bodyPr/>
        <a:lstStyle/>
        <a:p>
          <a:endParaRPr lang="el-GR"/>
        </a:p>
      </dgm:t>
    </dgm:pt>
    <dgm:pt modelId="{604146FC-FCBB-4621-A504-A7DF97A28B86}">
      <dgm:prSet phldrT="[Κείμενο]"/>
      <dgm:spPr/>
      <dgm:t>
        <a:bodyPr/>
        <a:lstStyle/>
        <a:p>
          <a:r>
            <a:rPr lang="el-GR" dirty="0" smtClean="0"/>
            <a:t>Γλώσσες χαμηλού επιπέδου</a:t>
          </a:r>
          <a:endParaRPr lang="el-GR" dirty="0"/>
        </a:p>
      </dgm:t>
    </dgm:pt>
    <dgm:pt modelId="{6CA1D70E-B205-46C0-A88F-0615577C76B4}" type="parTrans" cxnId="{2DE9561A-1F6A-4BF3-A445-5F5743F953BE}">
      <dgm:prSet/>
      <dgm:spPr/>
      <dgm:t>
        <a:bodyPr/>
        <a:lstStyle/>
        <a:p>
          <a:endParaRPr lang="el-GR"/>
        </a:p>
      </dgm:t>
    </dgm:pt>
    <dgm:pt modelId="{CF434C36-09BA-4F7C-910E-D763EE57F9CA}" type="sibTrans" cxnId="{2DE9561A-1F6A-4BF3-A445-5F5743F953BE}">
      <dgm:prSet/>
      <dgm:spPr/>
      <dgm:t>
        <a:bodyPr/>
        <a:lstStyle/>
        <a:p>
          <a:endParaRPr lang="el-GR"/>
        </a:p>
      </dgm:t>
    </dgm:pt>
    <dgm:pt modelId="{5A3351A2-7F94-49DA-8CB4-28217205E4C1}">
      <dgm:prSet phldrT="[Κείμενο]"/>
      <dgm:spPr/>
      <dgm:t>
        <a:bodyPr/>
        <a:lstStyle/>
        <a:p>
          <a:r>
            <a:rPr lang="el-GR" dirty="0" smtClean="0"/>
            <a:t>Γλώσσες υψηλού επιπέδου</a:t>
          </a:r>
          <a:endParaRPr lang="el-GR" dirty="0"/>
        </a:p>
      </dgm:t>
    </dgm:pt>
    <dgm:pt modelId="{C9D813ED-AFB3-4EE6-AA18-66FE8295F0DB}" type="parTrans" cxnId="{87A550A4-82F8-4AA5-A167-4DFCB1918322}">
      <dgm:prSet/>
      <dgm:spPr/>
      <dgm:t>
        <a:bodyPr/>
        <a:lstStyle/>
        <a:p>
          <a:endParaRPr lang="el-GR"/>
        </a:p>
      </dgm:t>
    </dgm:pt>
    <dgm:pt modelId="{EC2167C6-AED5-406F-8D6E-9D3C4B9FE33B}" type="sibTrans" cxnId="{87A550A4-82F8-4AA5-A167-4DFCB1918322}">
      <dgm:prSet/>
      <dgm:spPr/>
      <dgm:t>
        <a:bodyPr/>
        <a:lstStyle/>
        <a:p>
          <a:endParaRPr lang="el-GR"/>
        </a:p>
      </dgm:t>
    </dgm:pt>
    <dgm:pt modelId="{023EA793-4195-46C2-B72A-A21D63ED153D}">
      <dgm:prSet phldrT="[Κείμενο]"/>
      <dgm:spPr/>
      <dgm:t>
        <a:bodyPr/>
        <a:lstStyle/>
        <a:p>
          <a:r>
            <a:rPr lang="el-GR" dirty="0" smtClean="0"/>
            <a:t>Γλώσσες 4</a:t>
          </a:r>
          <a:r>
            <a:rPr lang="el-GR" baseline="30000" dirty="0" smtClean="0"/>
            <a:t>ης</a:t>
          </a:r>
          <a:r>
            <a:rPr lang="el-GR" dirty="0" smtClean="0"/>
            <a:t> γενιάς</a:t>
          </a:r>
          <a:endParaRPr lang="el-GR" dirty="0"/>
        </a:p>
      </dgm:t>
    </dgm:pt>
    <dgm:pt modelId="{6D977268-566E-438E-87BF-88D055A1F9C8}" type="parTrans" cxnId="{6056BB15-FDC1-403A-8F94-0D58823C6890}">
      <dgm:prSet/>
      <dgm:spPr/>
      <dgm:t>
        <a:bodyPr/>
        <a:lstStyle/>
        <a:p>
          <a:endParaRPr lang="el-GR"/>
        </a:p>
      </dgm:t>
    </dgm:pt>
    <dgm:pt modelId="{77A94D20-8076-41E9-9302-5D215755F3AC}" type="sibTrans" cxnId="{6056BB15-FDC1-403A-8F94-0D58823C6890}">
      <dgm:prSet/>
      <dgm:spPr/>
      <dgm:t>
        <a:bodyPr/>
        <a:lstStyle/>
        <a:p>
          <a:endParaRPr lang="el-GR"/>
        </a:p>
      </dgm:t>
    </dgm:pt>
    <dgm:pt modelId="{C62827AE-2CCA-4251-BA3F-504F7493AEB1}">
      <dgm:prSet/>
      <dgm:spPr/>
      <dgm:t>
        <a:bodyPr/>
        <a:lstStyle/>
        <a:p>
          <a:r>
            <a:rPr lang="el-GR" dirty="0" err="1" smtClean="0"/>
            <a:t>Διαδικασιακές</a:t>
          </a:r>
          <a:endParaRPr lang="el-GR" dirty="0"/>
        </a:p>
      </dgm:t>
    </dgm:pt>
    <dgm:pt modelId="{E5252971-1978-4774-88D3-0965D8DF8D82}" type="parTrans" cxnId="{E170457A-2B8E-4A2C-890D-88AD1B6A73D8}">
      <dgm:prSet/>
      <dgm:spPr/>
      <dgm:t>
        <a:bodyPr/>
        <a:lstStyle/>
        <a:p>
          <a:endParaRPr lang="el-GR"/>
        </a:p>
      </dgm:t>
    </dgm:pt>
    <dgm:pt modelId="{7D2E7E2E-0490-40D7-930F-89E658AA374D}" type="sibTrans" cxnId="{E170457A-2B8E-4A2C-890D-88AD1B6A73D8}">
      <dgm:prSet/>
      <dgm:spPr/>
      <dgm:t>
        <a:bodyPr/>
        <a:lstStyle/>
        <a:p>
          <a:endParaRPr lang="el-GR"/>
        </a:p>
      </dgm:t>
    </dgm:pt>
    <dgm:pt modelId="{DD22AC36-DCEA-430E-9C00-9FEE3FCB47BB}">
      <dgm:prSet/>
      <dgm:spPr/>
      <dgm:t>
        <a:bodyPr/>
        <a:lstStyle/>
        <a:p>
          <a:r>
            <a:rPr lang="el-GR" dirty="0" smtClean="0"/>
            <a:t>Αντικειμενοστραφείς</a:t>
          </a:r>
          <a:endParaRPr lang="el-GR" dirty="0"/>
        </a:p>
      </dgm:t>
    </dgm:pt>
    <dgm:pt modelId="{B4734543-67E0-490E-AE6E-55C8EB27A062}" type="parTrans" cxnId="{DECA4ABA-10DA-4265-9E29-93F5D0C2BA76}">
      <dgm:prSet/>
      <dgm:spPr/>
      <dgm:t>
        <a:bodyPr/>
        <a:lstStyle/>
        <a:p>
          <a:endParaRPr lang="el-GR"/>
        </a:p>
      </dgm:t>
    </dgm:pt>
    <dgm:pt modelId="{2A46B015-9E00-437A-977B-65A6855B58EB}" type="sibTrans" cxnId="{DECA4ABA-10DA-4265-9E29-93F5D0C2BA76}">
      <dgm:prSet/>
      <dgm:spPr/>
      <dgm:t>
        <a:bodyPr/>
        <a:lstStyle/>
        <a:p>
          <a:endParaRPr lang="el-GR"/>
        </a:p>
      </dgm:t>
    </dgm:pt>
    <dgm:pt modelId="{6779316C-82EE-4240-9E6D-D033F83191A2}">
      <dgm:prSet/>
      <dgm:spPr/>
      <dgm:t>
        <a:bodyPr/>
        <a:lstStyle/>
        <a:p>
          <a:r>
            <a:rPr lang="el-GR" dirty="0" smtClean="0"/>
            <a:t>Συναρτησιακές</a:t>
          </a:r>
          <a:endParaRPr lang="el-GR" dirty="0"/>
        </a:p>
      </dgm:t>
    </dgm:pt>
    <dgm:pt modelId="{140D3340-934D-479F-96BD-39B4B33401DD}" type="parTrans" cxnId="{81356625-56CA-4CB0-B677-A59AE116B880}">
      <dgm:prSet/>
      <dgm:spPr/>
      <dgm:t>
        <a:bodyPr/>
        <a:lstStyle/>
        <a:p>
          <a:endParaRPr lang="el-GR"/>
        </a:p>
      </dgm:t>
    </dgm:pt>
    <dgm:pt modelId="{B050CCEC-E958-401B-B247-75BE8B0E2304}" type="sibTrans" cxnId="{81356625-56CA-4CB0-B677-A59AE116B880}">
      <dgm:prSet/>
      <dgm:spPr/>
      <dgm:t>
        <a:bodyPr/>
        <a:lstStyle/>
        <a:p>
          <a:endParaRPr lang="el-GR"/>
        </a:p>
      </dgm:t>
    </dgm:pt>
    <dgm:pt modelId="{7E0EDE2D-56F9-47FF-9BA4-649710A244DE}">
      <dgm:prSet/>
      <dgm:spPr/>
      <dgm:t>
        <a:bodyPr/>
        <a:lstStyle/>
        <a:p>
          <a:r>
            <a:rPr lang="el-GR" dirty="0" smtClean="0"/>
            <a:t>Μη </a:t>
          </a:r>
          <a:r>
            <a:rPr lang="el-GR" dirty="0" err="1" smtClean="0"/>
            <a:t>διαδικασιακές</a:t>
          </a:r>
          <a:endParaRPr lang="el-GR" dirty="0"/>
        </a:p>
      </dgm:t>
    </dgm:pt>
    <dgm:pt modelId="{F57B13D2-86EE-4FDE-9985-3C071AF5BEA7}" type="parTrans" cxnId="{7F886F84-4146-4AB4-B3AD-421C1E5314C0}">
      <dgm:prSet/>
      <dgm:spPr/>
      <dgm:t>
        <a:bodyPr/>
        <a:lstStyle/>
        <a:p>
          <a:endParaRPr lang="el-GR"/>
        </a:p>
      </dgm:t>
    </dgm:pt>
    <dgm:pt modelId="{909768E7-8581-4559-B0DD-E0C4F5426077}" type="sibTrans" cxnId="{7F886F84-4146-4AB4-B3AD-421C1E5314C0}">
      <dgm:prSet/>
      <dgm:spPr/>
      <dgm:t>
        <a:bodyPr/>
        <a:lstStyle/>
        <a:p>
          <a:endParaRPr lang="el-GR"/>
        </a:p>
      </dgm:t>
    </dgm:pt>
    <dgm:pt modelId="{FE704FBE-36F4-427A-9983-858248A462DE}" type="pres">
      <dgm:prSet presAssocID="{CFC7FFA3-B015-476D-812B-DD0EFF48CF4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l-GR"/>
        </a:p>
      </dgm:t>
    </dgm:pt>
    <dgm:pt modelId="{52D8DAEA-E15D-4C17-A0AA-EDDC1E3BF76E}" type="pres">
      <dgm:prSet presAssocID="{A4BC2804-79AD-4333-84B4-E4FE5A00984F}" presName="root1" presStyleCnt="0"/>
      <dgm:spPr/>
    </dgm:pt>
    <dgm:pt modelId="{5F824AFE-ACA9-4AD3-8E59-17E5725F4993}" type="pres">
      <dgm:prSet presAssocID="{A4BC2804-79AD-4333-84B4-E4FE5A00984F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63BF4484-ED9C-4D72-85C3-DC0E7BA710F1}" type="pres">
      <dgm:prSet presAssocID="{A4BC2804-79AD-4333-84B4-E4FE5A00984F}" presName="level2hierChild" presStyleCnt="0"/>
      <dgm:spPr/>
    </dgm:pt>
    <dgm:pt modelId="{20608F5C-6D83-4B27-8728-721CB503010F}" type="pres">
      <dgm:prSet presAssocID="{D3B9E160-B9E5-48D8-A2C6-707B602280BA}" presName="conn2-1" presStyleLbl="parChTrans1D2" presStyleIdx="0" presStyleCnt="4"/>
      <dgm:spPr/>
      <dgm:t>
        <a:bodyPr/>
        <a:lstStyle/>
        <a:p>
          <a:endParaRPr lang="el-GR"/>
        </a:p>
      </dgm:t>
    </dgm:pt>
    <dgm:pt modelId="{5DB5666B-2969-4FBC-89A3-E0E1075339DA}" type="pres">
      <dgm:prSet presAssocID="{D3B9E160-B9E5-48D8-A2C6-707B602280BA}" presName="connTx" presStyleLbl="parChTrans1D2" presStyleIdx="0" presStyleCnt="4"/>
      <dgm:spPr/>
      <dgm:t>
        <a:bodyPr/>
        <a:lstStyle/>
        <a:p>
          <a:endParaRPr lang="el-GR"/>
        </a:p>
      </dgm:t>
    </dgm:pt>
    <dgm:pt modelId="{58DC0DCD-8085-4519-AD17-30DADF4199D6}" type="pres">
      <dgm:prSet presAssocID="{87D0729E-68AB-4365-86A1-E6354511B6B7}" presName="root2" presStyleCnt="0"/>
      <dgm:spPr/>
    </dgm:pt>
    <dgm:pt modelId="{351C5FEE-63DA-42A4-AE0B-6D324ED99045}" type="pres">
      <dgm:prSet presAssocID="{87D0729E-68AB-4365-86A1-E6354511B6B7}" presName="LevelTwoTextNode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98987665-1D25-40E9-8A74-CEEA3FD97CC2}" type="pres">
      <dgm:prSet presAssocID="{87D0729E-68AB-4365-86A1-E6354511B6B7}" presName="level3hierChild" presStyleCnt="0"/>
      <dgm:spPr/>
    </dgm:pt>
    <dgm:pt modelId="{9AF99161-7941-4176-B7C6-58A8AE1E042E}" type="pres">
      <dgm:prSet presAssocID="{6CA1D70E-B205-46C0-A88F-0615577C76B4}" presName="conn2-1" presStyleLbl="parChTrans1D2" presStyleIdx="1" presStyleCnt="4"/>
      <dgm:spPr/>
      <dgm:t>
        <a:bodyPr/>
        <a:lstStyle/>
        <a:p>
          <a:endParaRPr lang="el-GR"/>
        </a:p>
      </dgm:t>
    </dgm:pt>
    <dgm:pt modelId="{65973B6B-2BA1-4CDB-8BD4-7E0E41C1E1B5}" type="pres">
      <dgm:prSet presAssocID="{6CA1D70E-B205-46C0-A88F-0615577C76B4}" presName="connTx" presStyleLbl="parChTrans1D2" presStyleIdx="1" presStyleCnt="4"/>
      <dgm:spPr/>
      <dgm:t>
        <a:bodyPr/>
        <a:lstStyle/>
        <a:p>
          <a:endParaRPr lang="el-GR"/>
        </a:p>
      </dgm:t>
    </dgm:pt>
    <dgm:pt modelId="{1257A658-2981-4647-A58E-2703C53AA9D7}" type="pres">
      <dgm:prSet presAssocID="{604146FC-FCBB-4621-A504-A7DF97A28B86}" presName="root2" presStyleCnt="0"/>
      <dgm:spPr/>
    </dgm:pt>
    <dgm:pt modelId="{CBABC461-6D0C-47F5-93EA-DBA983566364}" type="pres">
      <dgm:prSet presAssocID="{604146FC-FCBB-4621-A504-A7DF97A28B86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19C6DB69-890F-426D-891E-E633DBA9E846}" type="pres">
      <dgm:prSet presAssocID="{604146FC-FCBB-4621-A504-A7DF97A28B86}" presName="level3hierChild" presStyleCnt="0"/>
      <dgm:spPr/>
    </dgm:pt>
    <dgm:pt modelId="{1487816D-9D56-4364-BCFB-2B6C51C8132C}" type="pres">
      <dgm:prSet presAssocID="{C9D813ED-AFB3-4EE6-AA18-66FE8295F0DB}" presName="conn2-1" presStyleLbl="parChTrans1D2" presStyleIdx="2" presStyleCnt="4"/>
      <dgm:spPr/>
      <dgm:t>
        <a:bodyPr/>
        <a:lstStyle/>
        <a:p>
          <a:endParaRPr lang="el-GR"/>
        </a:p>
      </dgm:t>
    </dgm:pt>
    <dgm:pt modelId="{95FE4111-9634-49AF-8996-D24AA0375CC6}" type="pres">
      <dgm:prSet presAssocID="{C9D813ED-AFB3-4EE6-AA18-66FE8295F0DB}" presName="connTx" presStyleLbl="parChTrans1D2" presStyleIdx="2" presStyleCnt="4"/>
      <dgm:spPr/>
      <dgm:t>
        <a:bodyPr/>
        <a:lstStyle/>
        <a:p>
          <a:endParaRPr lang="el-GR"/>
        </a:p>
      </dgm:t>
    </dgm:pt>
    <dgm:pt modelId="{6454D49D-1579-4F3F-B2F1-ACCB244A2809}" type="pres">
      <dgm:prSet presAssocID="{5A3351A2-7F94-49DA-8CB4-28217205E4C1}" presName="root2" presStyleCnt="0"/>
      <dgm:spPr/>
    </dgm:pt>
    <dgm:pt modelId="{10A420CF-0045-4BD1-8E23-5E16F6FBA960}" type="pres">
      <dgm:prSet presAssocID="{5A3351A2-7F94-49DA-8CB4-28217205E4C1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B58CD23A-1B0D-49CA-B516-C04456D63A58}" type="pres">
      <dgm:prSet presAssocID="{5A3351A2-7F94-49DA-8CB4-28217205E4C1}" presName="level3hierChild" presStyleCnt="0"/>
      <dgm:spPr/>
    </dgm:pt>
    <dgm:pt modelId="{559512FB-22C1-45D8-B520-6C0B377DB2F1}" type="pres">
      <dgm:prSet presAssocID="{E5252971-1978-4774-88D3-0965D8DF8D82}" presName="conn2-1" presStyleLbl="parChTrans1D3" presStyleIdx="0" presStyleCnt="4"/>
      <dgm:spPr/>
      <dgm:t>
        <a:bodyPr/>
        <a:lstStyle/>
        <a:p>
          <a:endParaRPr lang="el-GR"/>
        </a:p>
      </dgm:t>
    </dgm:pt>
    <dgm:pt modelId="{5B2E92D4-8248-487D-9843-C08DE90F4E30}" type="pres">
      <dgm:prSet presAssocID="{E5252971-1978-4774-88D3-0965D8DF8D82}" presName="connTx" presStyleLbl="parChTrans1D3" presStyleIdx="0" presStyleCnt="4"/>
      <dgm:spPr/>
      <dgm:t>
        <a:bodyPr/>
        <a:lstStyle/>
        <a:p>
          <a:endParaRPr lang="el-GR"/>
        </a:p>
      </dgm:t>
    </dgm:pt>
    <dgm:pt modelId="{FED64297-F595-462B-ADB5-5EFC6D8745CC}" type="pres">
      <dgm:prSet presAssocID="{C62827AE-2CCA-4251-BA3F-504F7493AEB1}" presName="root2" presStyleCnt="0"/>
      <dgm:spPr/>
    </dgm:pt>
    <dgm:pt modelId="{4EF67ABB-CE01-4110-97FB-93E75D2DA71F}" type="pres">
      <dgm:prSet presAssocID="{C62827AE-2CCA-4251-BA3F-504F7493AEB1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3D93961E-35C8-4DA6-B7D4-5C45339EA734}" type="pres">
      <dgm:prSet presAssocID="{C62827AE-2CCA-4251-BA3F-504F7493AEB1}" presName="level3hierChild" presStyleCnt="0"/>
      <dgm:spPr/>
    </dgm:pt>
    <dgm:pt modelId="{F7C554C8-CC4F-4AB3-A01E-52EFB3ACC622}" type="pres">
      <dgm:prSet presAssocID="{B4734543-67E0-490E-AE6E-55C8EB27A062}" presName="conn2-1" presStyleLbl="parChTrans1D3" presStyleIdx="1" presStyleCnt="4"/>
      <dgm:spPr/>
      <dgm:t>
        <a:bodyPr/>
        <a:lstStyle/>
        <a:p>
          <a:endParaRPr lang="el-GR"/>
        </a:p>
      </dgm:t>
    </dgm:pt>
    <dgm:pt modelId="{58FDC99F-44EF-491B-A7F5-D25B3A8F1A32}" type="pres">
      <dgm:prSet presAssocID="{B4734543-67E0-490E-AE6E-55C8EB27A062}" presName="connTx" presStyleLbl="parChTrans1D3" presStyleIdx="1" presStyleCnt="4"/>
      <dgm:spPr/>
      <dgm:t>
        <a:bodyPr/>
        <a:lstStyle/>
        <a:p>
          <a:endParaRPr lang="el-GR"/>
        </a:p>
      </dgm:t>
    </dgm:pt>
    <dgm:pt modelId="{4FA2E045-49DB-4F6D-9460-2CF62C945CBE}" type="pres">
      <dgm:prSet presAssocID="{DD22AC36-DCEA-430E-9C00-9FEE3FCB47BB}" presName="root2" presStyleCnt="0"/>
      <dgm:spPr/>
    </dgm:pt>
    <dgm:pt modelId="{02507BB9-AD6A-4FE4-9BB2-3EE5F8CDF7D4}" type="pres">
      <dgm:prSet presAssocID="{DD22AC36-DCEA-430E-9C00-9FEE3FCB47BB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A7A4969F-70BE-4BD4-9345-55E082BDEAA7}" type="pres">
      <dgm:prSet presAssocID="{DD22AC36-DCEA-430E-9C00-9FEE3FCB47BB}" presName="level3hierChild" presStyleCnt="0"/>
      <dgm:spPr/>
    </dgm:pt>
    <dgm:pt modelId="{59A8E1FC-06EA-4E69-9A92-FC2DC1155812}" type="pres">
      <dgm:prSet presAssocID="{140D3340-934D-479F-96BD-39B4B33401DD}" presName="conn2-1" presStyleLbl="parChTrans1D3" presStyleIdx="2" presStyleCnt="4"/>
      <dgm:spPr/>
      <dgm:t>
        <a:bodyPr/>
        <a:lstStyle/>
        <a:p>
          <a:endParaRPr lang="el-GR"/>
        </a:p>
      </dgm:t>
    </dgm:pt>
    <dgm:pt modelId="{AF9CFE96-3048-4D91-8B50-29FBA79AFE50}" type="pres">
      <dgm:prSet presAssocID="{140D3340-934D-479F-96BD-39B4B33401DD}" presName="connTx" presStyleLbl="parChTrans1D3" presStyleIdx="2" presStyleCnt="4"/>
      <dgm:spPr/>
      <dgm:t>
        <a:bodyPr/>
        <a:lstStyle/>
        <a:p>
          <a:endParaRPr lang="el-GR"/>
        </a:p>
      </dgm:t>
    </dgm:pt>
    <dgm:pt modelId="{7AB5802E-091C-4598-A115-E82645A894B7}" type="pres">
      <dgm:prSet presAssocID="{6779316C-82EE-4240-9E6D-D033F83191A2}" presName="root2" presStyleCnt="0"/>
      <dgm:spPr/>
    </dgm:pt>
    <dgm:pt modelId="{D634B81E-AF50-496F-A849-2F0B3719609A}" type="pres">
      <dgm:prSet presAssocID="{6779316C-82EE-4240-9E6D-D033F83191A2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3D03F9DB-926D-4029-B80E-3243E9EC347D}" type="pres">
      <dgm:prSet presAssocID="{6779316C-82EE-4240-9E6D-D033F83191A2}" presName="level3hierChild" presStyleCnt="0"/>
      <dgm:spPr/>
    </dgm:pt>
    <dgm:pt modelId="{44292C13-76A3-4E9C-8AA3-C58204FA2BCF}" type="pres">
      <dgm:prSet presAssocID="{F57B13D2-86EE-4FDE-9985-3C071AF5BEA7}" presName="conn2-1" presStyleLbl="parChTrans1D3" presStyleIdx="3" presStyleCnt="4"/>
      <dgm:spPr/>
      <dgm:t>
        <a:bodyPr/>
        <a:lstStyle/>
        <a:p>
          <a:endParaRPr lang="el-GR"/>
        </a:p>
      </dgm:t>
    </dgm:pt>
    <dgm:pt modelId="{A992FA8A-3600-4F3F-9FF3-1358AAFF7B29}" type="pres">
      <dgm:prSet presAssocID="{F57B13D2-86EE-4FDE-9985-3C071AF5BEA7}" presName="connTx" presStyleLbl="parChTrans1D3" presStyleIdx="3" presStyleCnt="4"/>
      <dgm:spPr/>
      <dgm:t>
        <a:bodyPr/>
        <a:lstStyle/>
        <a:p>
          <a:endParaRPr lang="el-GR"/>
        </a:p>
      </dgm:t>
    </dgm:pt>
    <dgm:pt modelId="{3A0D2B0B-D03E-4867-9DF9-0636903F5608}" type="pres">
      <dgm:prSet presAssocID="{7E0EDE2D-56F9-47FF-9BA4-649710A244DE}" presName="root2" presStyleCnt="0"/>
      <dgm:spPr/>
    </dgm:pt>
    <dgm:pt modelId="{9B099134-C79D-4FA8-A9A4-2831147EB9EF}" type="pres">
      <dgm:prSet presAssocID="{7E0EDE2D-56F9-47FF-9BA4-649710A244DE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4CC49CD5-7706-4F9A-B0C4-930688C5B725}" type="pres">
      <dgm:prSet presAssocID="{7E0EDE2D-56F9-47FF-9BA4-649710A244DE}" presName="level3hierChild" presStyleCnt="0"/>
      <dgm:spPr/>
    </dgm:pt>
    <dgm:pt modelId="{DDCB2153-0C59-4269-B25C-7B4F9BF9D6A0}" type="pres">
      <dgm:prSet presAssocID="{6D977268-566E-438E-87BF-88D055A1F9C8}" presName="conn2-1" presStyleLbl="parChTrans1D2" presStyleIdx="3" presStyleCnt="4"/>
      <dgm:spPr/>
      <dgm:t>
        <a:bodyPr/>
        <a:lstStyle/>
        <a:p>
          <a:endParaRPr lang="el-GR"/>
        </a:p>
      </dgm:t>
    </dgm:pt>
    <dgm:pt modelId="{7F35D946-9871-46EC-88B8-0BA918FD87B5}" type="pres">
      <dgm:prSet presAssocID="{6D977268-566E-438E-87BF-88D055A1F9C8}" presName="connTx" presStyleLbl="parChTrans1D2" presStyleIdx="3" presStyleCnt="4"/>
      <dgm:spPr/>
      <dgm:t>
        <a:bodyPr/>
        <a:lstStyle/>
        <a:p>
          <a:endParaRPr lang="el-GR"/>
        </a:p>
      </dgm:t>
    </dgm:pt>
    <dgm:pt modelId="{704BC288-A91A-45C9-BEF9-2D52C956E536}" type="pres">
      <dgm:prSet presAssocID="{023EA793-4195-46C2-B72A-A21D63ED153D}" presName="root2" presStyleCnt="0"/>
      <dgm:spPr/>
    </dgm:pt>
    <dgm:pt modelId="{D7873D4C-D0A5-4AC6-91CE-BC9D4ACC306D}" type="pres">
      <dgm:prSet presAssocID="{023EA793-4195-46C2-B72A-A21D63ED153D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C28F8E13-C0F2-461E-99F0-95D93311E813}" type="pres">
      <dgm:prSet presAssocID="{023EA793-4195-46C2-B72A-A21D63ED153D}" presName="level3hierChild" presStyleCnt="0"/>
      <dgm:spPr/>
    </dgm:pt>
  </dgm:ptLst>
  <dgm:cxnLst>
    <dgm:cxn modelId="{295A34C5-1E5E-4C08-AEFE-2D2DED8A7A13}" type="presOf" srcId="{023EA793-4195-46C2-B72A-A21D63ED153D}" destId="{D7873D4C-D0A5-4AC6-91CE-BC9D4ACC306D}" srcOrd="0" destOrd="0" presId="urn:microsoft.com/office/officeart/2005/8/layout/hierarchy2"/>
    <dgm:cxn modelId="{033FB820-491B-4A84-B84F-45CD887D84BE}" type="presOf" srcId="{604146FC-FCBB-4621-A504-A7DF97A28B86}" destId="{CBABC461-6D0C-47F5-93EA-DBA983566364}" srcOrd="0" destOrd="0" presId="urn:microsoft.com/office/officeart/2005/8/layout/hierarchy2"/>
    <dgm:cxn modelId="{E7880DBC-AF2B-4A82-80A0-D78655DBD814}" type="presOf" srcId="{B4734543-67E0-490E-AE6E-55C8EB27A062}" destId="{58FDC99F-44EF-491B-A7F5-D25B3A8F1A32}" srcOrd="1" destOrd="0" presId="urn:microsoft.com/office/officeart/2005/8/layout/hierarchy2"/>
    <dgm:cxn modelId="{E170457A-2B8E-4A2C-890D-88AD1B6A73D8}" srcId="{5A3351A2-7F94-49DA-8CB4-28217205E4C1}" destId="{C62827AE-2CCA-4251-BA3F-504F7493AEB1}" srcOrd="0" destOrd="0" parTransId="{E5252971-1978-4774-88D3-0965D8DF8D82}" sibTransId="{7D2E7E2E-0490-40D7-930F-89E658AA374D}"/>
    <dgm:cxn modelId="{21909B80-85A1-4FD7-8B6B-95542C69498E}" type="presOf" srcId="{DD22AC36-DCEA-430E-9C00-9FEE3FCB47BB}" destId="{02507BB9-AD6A-4FE4-9BB2-3EE5F8CDF7D4}" srcOrd="0" destOrd="0" presId="urn:microsoft.com/office/officeart/2005/8/layout/hierarchy2"/>
    <dgm:cxn modelId="{57D043E6-27F1-459C-87A3-7458AE2C7BF5}" type="presOf" srcId="{E5252971-1978-4774-88D3-0965D8DF8D82}" destId="{5B2E92D4-8248-487D-9843-C08DE90F4E30}" srcOrd="1" destOrd="0" presId="urn:microsoft.com/office/officeart/2005/8/layout/hierarchy2"/>
    <dgm:cxn modelId="{196822FD-AD89-4A25-8A67-76F2D293BC89}" type="presOf" srcId="{C9D813ED-AFB3-4EE6-AA18-66FE8295F0DB}" destId="{1487816D-9D56-4364-BCFB-2B6C51C8132C}" srcOrd="0" destOrd="0" presId="urn:microsoft.com/office/officeart/2005/8/layout/hierarchy2"/>
    <dgm:cxn modelId="{A1B842F2-DEB5-4FE7-81F3-5B65272781A4}" srcId="{CFC7FFA3-B015-476D-812B-DD0EFF48CF41}" destId="{A4BC2804-79AD-4333-84B4-E4FE5A00984F}" srcOrd="0" destOrd="0" parTransId="{FF74A246-00F3-430A-ABD1-C707456D875A}" sibTransId="{2374F59E-B917-4182-A407-C3D976685F41}"/>
    <dgm:cxn modelId="{1A326E46-818C-4427-B821-169BF7E6C7A8}" type="presOf" srcId="{6D977268-566E-438E-87BF-88D055A1F9C8}" destId="{7F35D946-9871-46EC-88B8-0BA918FD87B5}" srcOrd="1" destOrd="0" presId="urn:microsoft.com/office/officeart/2005/8/layout/hierarchy2"/>
    <dgm:cxn modelId="{6056BB15-FDC1-403A-8F94-0D58823C6890}" srcId="{A4BC2804-79AD-4333-84B4-E4FE5A00984F}" destId="{023EA793-4195-46C2-B72A-A21D63ED153D}" srcOrd="3" destOrd="0" parTransId="{6D977268-566E-438E-87BF-88D055A1F9C8}" sibTransId="{77A94D20-8076-41E9-9302-5D215755F3AC}"/>
    <dgm:cxn modelId="{A0B01200-3BD2-427A-B44E-CCF92C162568}" type="presOf" srcId="{6CA1D70E-B205-46C0-A88F-0615577C76B4}" destId="{65973B6B-2BA1-4CDB-8BD4-7E0E41C1E1B5}" srcOrd="1" destOrd="0" presId="urn:microsoft.com/office/officeart/2005/8/layout/hierarchy2"/>
    <dgm:cxn modelId="{A0B997E6-FBE4-4C33-8660-789ABE0DE703}" type="presOf" srcId="{C62827AE-2CCA-4251-BA3F-504F7493AEB1}" destId="{4EF67ABB-CE01-4110-97FB-93E75D2DA71F}" srcOrd="0" destOrd="0" presId="urn:microsoft.com/office/officeart/2005/8/layout/hierarchy2"/>
    <dgm:cxn modelId="{D60B4A0A-EA94-4253-AE34-BC876721D414}" type="presOf" srcId="{D3B9E160-B9E5-48D8-A2C6-707B602280BA}" destId="{5DB5666B-2969-4FBC-89A3-E0E1075339DA}" srcOrd="1" destOrd="0" presId="urn:microsoft.com/office/officeart/2005/8/layout/hierarchy2"/>
    <dgm:cxn modelId="{3788B23A-C237-494C-BAAB-8380AFAFF467}" srcId="{A4BC2804-79AD-4333-84B4-E4FE5A00984F}" destId="{87D0729E-68AB-4365-86A1-E6354511B6B7}" srcOrd="0" destOrd="0" parTransId="{D3B9E160-B9E5-48D8-A2C6-707B602280BA}" sibTransId="{89F9B28A-D67E-4321-A81D-E25C2F98FAA7}"/>
    <dgm:cxn modelId="{5B209657-3982-4993-B06D-B62EFF18DF7F}" type="presOf" srcId="{6D977268-566E-438E-87BF-88D055A1F9C8}" destId="{DDCB2153-0C59-4269-B25C-7B4F9BF9D6A0}" srcOrd="0" destOrd="0" presId="urn:microsoft.com/office/officeart/2005/8/layout/hierarchy2"/>
    <dgm:cxn modelId="{81356625-56CA-4CB0-B677-A59AE116B880}" srcId="{5A3351A2-7F94-49DA-8CB4-28217205E4C1}" destId="{6779316C-82EE-4240-9E6D-D033F83191A2}" srcOrd="2" destOrd="0" parTransId="{140D3340-934D-479F-96BD-39B4B33401DD}" sibTransId="{B050CCEC-E958-401B-B247-75BE8B0E2304}"/>
    <dgm:cxn modelId="{7F886F84-4146-4AB4-B3AD-421C1E5314C0}" srcId="{5A3351A2-7F94-49DA-8CB4-28217205E4C1}" destId="{7E0EDE2D-56F9-47FF-9BA4-649710A244DE}" srcOrd="3" destOrd="0" parTransId="{F57B13D2-86EE-4FDE-9985-3C071AF5BEA7}" sibTransId="{909768E7-8581-4559-B0DD-E0C4F5426077}"/>
    <dgm:cxn modelId="{2C07F5FF-4D5B-40EF-B70B-9F55445886B8}" type="presOf" srcId="{6779316C-82EE-4240-9E6D-D033F83191A2}" destId="{D634B81E-AF50-496F-A849-2F0B3719609A}" srcOrd="0" destOrd="0" presId="urn:microsoft.com/office/officeart/2005/8/layout/hierarchy2"/>
    <dgm:cxn modelId="{FC04CE5E-4334-4511-AC5D-BB3A3A8C1C52}" type="presOf" srcId="{B4734543-67E0-490E-AE6E-55C8EB27A062}" destId="{F7C554C8-CC4F-4AB3-A01E-52EFB3ACC622}" srcOrd="0" destOrd="0" presId="urn:microsoft.com/office/officeart/2005/8/layout/hierarchy2"/>
    <dgm:cxn modelId="{2449BAC0-7529-478E-ADBE-55998B7E6F00}" type="presOf" srcId="{C9D813ED-AFB3-4EE6-AA18-66FE8295F0DB}" destId="{95FE4111-9634-49AF-8996-D24AA0375CC6}" srcOrd="1" destOrd="0" presId="urn:microsoft.com/office/officeart/2005/8/layout/hierarchy2"/>
    <dgm:cxn modelId="{87A550A4-82F8-4AA5-A167-4DFCB1918322}" srcId="{A4BC2804-79AD-4333-84B4-E4FE5A00984F}" destId="{5A3351A2-7F94-49DA-8CB4-28217205E4C1}" srcOrd="2" destOrd="0" parTransId="{C9D813ED-AFB3-4EE6-AA18-66FE8295F0DB}" sibTransId="{EC2167C6-AED5-406F-8D6E-9D3C4B9FE33B}"/>
    <dgm:cxn modelId="{E049935B-788F-4566-924A-4B440306B1D7}" type="presOf" srcId="{F57B13D2-86EE-4FDE-9985-3C071AF5BEA7}" destId="{44292C13-76A3-4E9C-8AA3-C58204FA2BCF}" srcOrd="0" destOrd="0" presId="urn:microsoft.com/office/officeart/2005/8/layout/hierarchy2"/>
    <dgm:cxn modelId="{C6E2F592-8192-43F2-A48F-487A9B84FF0E}" type="presOf" srcId="{87D0729E-68AB-4365-86A1-E6354511B6B7}" destId="{351C5FEE-63DA-42A4-AE0B-6D324ED99045}" srcOrd="0" destOrd="0" presId="urn:microsoft.com/office/officeart/2005/8/layout/hierarchy2"/>
    <dgm:cxn modelId="{DBAAACAE-5958-48D8-B627-660BA379DF33}" type="presOf" srcId="{A4BC2804-79AD-4333-84B4-E4FE5A00984F}" destId="{5F824AFE-ACA9-4AD3-8E59-17E5725F4993}" srcOrd="0" destOrd="0" presId="urn:microsoft.com/office/officeart/2005/8/layout/hierarchy2"/>
    <dgm:cxn modelId="{F8E23A96-8E91-45DF-8B23-45DE29FD5355}" type="presOf" srcId="{F57B13D2-86EE-4FDE-9985-3C071AF5BEA7}" destId="{A992FA8A-3600-4F3F-9FF3-1358AAFF7B29}" srcOrd="1" destOrd="0" presId="urn:microsoft.com/office/officeart/2005/8/layout/hierarchy2"/>
    <dgm:cxn modelId="{1FBB555C-E1C2-4258-BFFA-0BB641B6DD46}" type="presOf" srcId="{140D3340-934D-479F-96BD-39B4B33401DD}" destId="{59A8E1FC-06EA-4E69-9A92-FC2DC1155812}" srcOrd="0" destOrd="0" presId="urn:microsoft.com/office/officeart/2005/8/layout/hierarchy2"/>
    <dgm:cxn modelId="{FAAA25FE-9C4E-441E-90A5-7270142C080B}" type="presOf" srcId="{140D3340-934D-479F-96BD-39B4B33401DD}" destId="{AF9CFE96-3048-4D91-8B50-29FBA79AFE50}" srcOrd="1" destOrd="0" presId="urn:microsoft.com/office/officeart/2005/8/layout/hierarchy2"/>
    <dgm:cxn modelId="{305A7945-A65D-481F-B01C-1133F8F7C68D}" type="presOf" srcId="{E5252971-1978-4774-88D3-0965D8DF8D82}" destId="{559512FB-22C1-45D8-B520-6C0B377DB2F1}" srcOrd="0" destOrd="0" presId="urn:microsoft.com/office/officeart/2005/8/layout/hierarchy2"/>
    <dgm:cxn modelId="{2DE9561A-1F6A-4BF3-A445-5F5743F953BE}" srcId="{A4BC2804-79AD-4333-84B4-E4FE5A00984F}" destId="{604146FC-FCBB-4621-A504-A7DF97A28B86}" srcOrd="1" destOrd="0" parTransId="{6CA1D70E-B205-46C0-A88F-0615577C76B4}" sibTransId="{CF434C36-09BA-4F7C-910E-D763EE57F9CA}"/>
    <dgm:cxn modelId="{3AF01117-2C9B-467F-B90B-A352EB79262A}" type="presOf" srcId="{6CA1D70E-B205-46C0-A88F-0615577C76B4}" destId="{9AF99161-7941-4176-B7C6-58A8AE1E042E}" srcOrd="0" destOrd="0" presId="urn:microsoft.com/office/officeart/2005/8/layout/hierarchy2"/>
    <dgm:cxn modelId="{708A5A70-8B19-44B9-ADAA-FDD4BD72B48C}" type="presOf" srcId="{D3B9E160-B9E5-48D8-A2C6-707B602280BA}" destId="{20608F5C-6D83-4B27-8728-721CB503010F}" srcOrd="0" destOrd="0" presId="urn:microsoft.com/office/officeart/2005/8/layout/hierarchy2"/>
    <dgm:cxn modelId="{DC05AE5B-F312-402D-82E2-8D97D5D8A930}" type="presOf" srcId="{CFC7FFA3-B015-476D-812B-DD0EFF48CF41}" destId="{FE704FBE-36F4-427A-9983-858248A462DE}" srcOrd="0" destOrd="0" presId="urn:microsoft.com/office/officeart/2005/8/layout/hierarchy2"/>
    <dgm:cxn modelId="{DECA4ABA-10DA-4265-9E29-93F5D0C2BA76}" srcId="{5A3351A2-7F94-49DA-8CB4-28217205E4C1}" destId="{DD22AC36-DCEA-430E-9C00-9FEE3FCB47BB}" srcOrd="1" destOrd="0" parTransId="{B4734543-67E0-490E-AE6E-55C8EB27A062}" sibTransId="{2A46B015-9E00-437A-977B-65A6855B58EB}"/>
    <dgm:cxn modelId="{2CF6958C-8FA8-458E-B4D7-A3F927032498}" type="presOf" srcId="{5A3351A2-7F94-49DA-8CB4-28217205E4C1}" destId="{10A420CF-0045-4BD1-8E23-5E16F6FBA960}" srcOrd="0" destOrd="0" presId="urn:microsoft.com/office/officeart/2005/8/layout/hierarchy2"/>
    <dgm:cxn modelId="{A04DC780-E061-4CD1-AED4-F9DC0069C06D}" type="presOf" srcId="{7E0EDE2D-56F9-47FF-9BA4-649710A244DE}" destId="{9B099134-C79D-4FA8-A9A4-2831147EB9EF}" srcOrd="0" destOrd="0" presId="urn:microsoft.com/office/officeart/2005/8/layout/hierarchy2"/>
    <dgm:cxn modelId="{34A412AD-8624-4430-876D-0753D8F9AFBE}" type="presParOf" srcId="{FE704FBE-36F4-427A-9983-858248A462DE}" destId="{52D8DAEA-E15D-4C17-A0AA-EDDC1E3BF76E}" srcOrd="0" destOrd="0" presId="urn:microsoft.com/office/officeart/2005/8/layout/hierarchy2"/>
    <dgm:cxn modelId="{629B1451-946B-4A75-945F-FE016E2A7A6E}" type="presParOf" srcId="{52D8DAEA-E15D-4C17-A0AA-EDDC1E3BF76E}" destId="{5F824AFE-ACA9-4AD3-8E59-17E5725F4993}" srcOrd="0" destOrd="0" presId="urn:microsoft.com/office/officeart/2005/8/layout/hierarchy2"/>
    <dgm:cxn modelId="{F1FB166D-5E7D-4414-A88A-3D6ACAA83EDF}" type="presParOf" srcId="{52D8DAEA-E15D-4C17-A0AA-EDDC1E3BF76E}" destId="{63BF4484-ED9C-4D72-85C3-DC0E7BA710F1}" srcOrd="1" destOrd="0" presId="urn:microsoft.com/office/officeart/2005/8/layout/hierarchy2"/>
    <dgm:cxn modelId="{B55E2BFB-3D67-4331-A5F6-771B843F3275}" type="presParOf" srcId="{63BF4484-ED9C-4D72-85C3-DC0E7BA710F1}" destId="{20608F5C-6D83-4B27-8728-721CB503010F}" srcOrd="0" destOrd="0" presId="urn:microsoft.com/office/officeart/2005/8/layout/hierarchy2"/>
    <dgm:cxn modelId="{01BEA24B-A481-4B63-9921-958A8D0C6BD9}" type="presParOf" srcId="{20608F5C-6D83-4B27-8728-721CB503010F}" destId="{5DB5666B-2969-4FBC-89A3-E0E1075339DA}" srcOrd="0" destOrd="0" presId="urn:microsoft.com/office/officeart/2005/8/layout/hierarchy2"/>
    <dgm:cxn modelId="{A9FD3E2B-D9BD-487D-A5CB-E962026985B9}" type="presParOf" srcId="{63BF4484-ED9C-4D72-85C3-DC0E7BA710F1}" destId="{58DC0DCD-8085-4519-AD17-30DADF4199D6}" srcOrd="1" destOrd="0" presId="urn:microsoft.com/office/officeart/2005/8/layout/hierarchy2"/>
    <dgm:cxn modelId="{9222059E-B8BC-4B75-9E83-931C251E783C}" type="presParOf" srcId="{58DC0DCD-8085-4519-AD17-30DADF4199D6}" destId="{351C5FEE-63DA-42A4-AE0B-6D324ED99045}" srcOrd="0" destOrd="0" presId="urn:microsoft.com/office/officeart/2005/8/layout/hierarchy2"/>
    <dgm:cxn modelId="{E6CDB5D5-FAF3-4809-886C-A32191D11FEF}" type="presParOf" srcId="{58DC0DCD-8085-4519-AD17-30DADF4199D6}" destId="{98987665-1D25-40E9-8A74-CEEA3FD97CC2}" srcOrd="1" destOrd="0" presId="urn:microsoft.com/office/officeart/2005/8/layout/hierarchy2"/>
    <dgm:cxn modelId="{071A79B5-373A-4EE2-A824-DF9D8DD5BB83}" type="presParOf" srcId="{63BF4484-ED9C-4D72-85C3-DC0E7BA710F1}" destId="{9AF99161-7941-4176-B7C6-58A8AE1E042E}" srcOrd="2" destOrd="0" presId="urn:microsoft.com/office/officeart/2005/8/layout/hierarchy2"/>
    <dgm:cxn modelId="{30E3AEB3-99AE-49ED-957B-E8191EA2106E}" type="presParOf" srcId="{9AF99161-7941-4176-B7C6-58A8AE1E042E}" destId="{65973B6B-2BA1-4CDB-8BD4-7E0E41C1E1B5}" srcOrd="0" destOrd="0" presId="urn:microsoft.com/office/officeart/2005/8/layout/hierarchy2"/>
    <dgm:cxn modelId="{0D2B115E-EFE8-4834-AF48-74977CBEFFE1}" type="presParOf" srcId="{63BF4484-ED9C-4D72-85C3-DC0E7BA710F1}" destId="{1257A658-2981-4647-A58E-2703C53AA9D7}" srcOrd="3" destOrd="0" presId="urn:microsoft.com/office/officeart/2005/8/layout/hierarchy2"/>
    <dgm:cxn modelId="{1A15567F-B62D-44CD-BF3C-50641BE54B27}" type="presParOf" srcId="{1257A658-2981-4647-A58E-2703C53AA9D7}" destId="{CBABC461-6D0C-47F5-93EA-DBA983566364}" srcOrd="0" destOrd="0" presId="urn:microsoft.com/office/officeart/2005/8/layout/hierarchy2"/>
    <dgm:cxn modelId="{942B52DC-112A-42BF-A729-7264BF92764E}" type="presParOf" srcId="{1257A658-2981-4647-A58E-2703C53AA9D7}" destId="{19C6DB69-890F-426D-891E-E633DBA9E846}" srcOrd="1" destOrd="0" presId="urn:microsoft.com/office/officeart/2005/8/layout/hierarchy2"/>
    <dgm:cxn modelId="{45F68C43-3CFA-46F7-9329-404272A07FF0}" type="presParOf" srcId="{63BF4484-ED9C-4D72-85C3-DC0E7BA710F1}" destId="{1487816D-9D56-4364-BCFB-2B6C51C8132C}" srcOrd="4" destOrd="0" presId="urn:microsoft.com/office/officeart/2005/8/layout/hierarchy2"/>
    <dgm:cxn modelId="{83C977CE-165B-43DB-94C3-A3EA9D5A4373}" type="presParOf" srcId="{1487816D-9D56-4364-BCFB-2B6C51C8132C}" destId="{95FE4111-9634-49AF-8996-D24AA0375CC6}" srcOrd="0" destOrd="0" presId="urn:microsoft.com/office/officeart/2005/8/layout/hierarchy2"/>
    <dgm:cxn modelId="{126029FE-AB72-4FE0-B24C-C96366723B21}" type="presParOf" srcId="{63BF4484-ED9C-4D72-85C3-DC0E7BA710F1}" destId="{6454D49D-1579-4F3F-B2F1-ACCB244A2809}" srcOrd="5" destOrd="0" presId="urn:microsoft.com/office/officeart/2005/8/layout/hierarchy2"/>
    <dgm:cxn modelId="{55354A34-AAB8-46F2-8426-A4F4FDC82F2E}" type="presParOf" srcId="{6454D49D-1579-4F3F-B2F1-ACCB244A2809}" destId="{10A420CF-0045-4BD1-8E23-5E16F6FBA960}" srcOrd="0" destOrd="0" presId="urn:microsoft.com/office/officeart/2005/8/layout/hierarchy2"/>
    <dgm:cxn modelId="{401D5146-43C8-4D6D-81EE-339D0C321159}" type="presParOf" srcId="{6454D49D-1579-4F3F-B2F1-ACCB244A2809}" destId="{B58CD23A-1B0D-49CA-B516-C04456D63A58}" srcOrd="1" destOrd="0" presId="urn:microsoft.com/office/officeart/2005/8/layout/hierarchy2"/>
    <dgm:cxn modelId="{2204307E-DCC2-4F4B-A57C-DEF87B0E6869}" type="presParOf" srcId="{B58CD23A-1B0D-49CA-B516-C04456D63A58}" destId="{559512FB-22C1-45D8-B520-6C0B377DB2F1}" srcOrd="0" destOrd="0" presId="urn:microsoft.com/office/officeart/2005/8/layout/hierarchy2"/>
    <dgm:cxn modelId="{EFB5B654-AA6B-468A-BE25-5203AF4F149B}" type="presParOf" srcId="{559512FB-22C1-45D8-B520-6C0B377DB2F1}" destId="{5B2E92D4-8248-487D-9843-C08DE90F4E30}" srcOrd="0" destOrd="0" presId="urn:microsoft.com/office/officeart/2005/8/layout/hierarchy2"/>
    <dgm:cxn modelId="{5F29BA22-D091-4A6B-895A-64DC74180F1B}" type="presParOf" srcId="{B58CD23A-1B0D-49CA-B516-C04456D63A58}" destId="{FED64297-F595-462B-ADB5-5EFC6D8745CC}" srcOrd="1" destOrd="0" presId="urn:microsoft.com/office/officeart/2005/8/layout/hierarchy2"/>
    <dgm:cxn modelId="{A23C64E5-1C6B-45F0-9577-C6CE9D5924FB}" type="presParOf" srcId="{FED64297-F595-462B-ADB5-5EFC6D8745CC}" destId="{4EF67ABB-CE01-4110-97FB-93E75D2DA71F}" srcOrd="0" destOrd="0" presId="urn:microsoft.com/office/officeart/2005/8/layout/hierarchy2"/>
    <dgm:cxn modelId="{7CC65A0F-145E-4E17-BB7F-D5E2A7904946}" type="presParOf" srcId="{FED64297-F595-462B-ADB5-5EFC6D8745CC}" destId="{3D93961E-35C8-4DA6-B7D4-5C45339EA734}" srcOrd="1" destOrd="0" presId="urn:microsoft.com/office/officeart/2005/8/layout/hierarchy2"/>
    <dgm:cxn modelId="{4FBA3F22-46FF-4D61-9B96-977877B36A9A}" type="presParOf" srcId="{B58CD23A-1B0D-49CA-B516-C04456D63A58}" destId="{F7C554C8-CC4F-4AB3-A01E-52EFB3ACC622}" srcOrd="2" destOrd="0" presId="urn:microsoft.com/office/officeart/2005/8/layout/hierarchy2"/>
    <dgm:cxn modelId="{C20FFC7B-995D-4BD7-96AC-E0B201F080ED}" type="presParOf" srcId="{F7C554C8-CC4F-4AB3-A01E-52EFB3ACC622}" destId="{58FDC99F-44EF-491B-A7F5-D25B3A8F1A32}" srcOrd="0" destOrd="0" presId="urn:microsoft.com/office/officeart/2005/8/layout/hierarchy2"/>
    <dgm:cxn modelId="{D9988A7F-4B2F-4608-9C3D-9AD3E90668B5}" type="presParOf" srcId="{B58CD23A-1B0D-49CA-B516-C04456D63A58}" destId="{4FA2E045-49DB-4F6D-9460-2CF62C945CBE}" srcOrd="3" destOrd="0" presId="urn:microsoft.com/office/officeart/2005/8/layout/hierarchy2"/>
    <dgm:cxn modelId="{7589E79D-19CA-4165-A77E-6CF44370F48A}" type="presParOf" srcId="{4FA2E045-49DB-4F6D-9460-2CF62C945CBE}" destId="{02507BB9-AD6A-4FE4-9BB2-3EE5F8CDF7D4}" srcOrd="0" destOrd="0" presId="urn:microsoft.com/office/officeart/2005/8/layout/hierarchy2"/>
    <dgm:cxn modelId="{3E83F0DD-5EEB-47BB-B6D4-0BFB4D1F813B}" type="presParOf" srcId="{4FA2E045-49DB-4F6D-9460-2CF62C945CBE}" destId="{A7A4969F-70BE-4BD4-9345-55E082BDEAA7}" srcOrd="1" destOrd="0" presId="urn:microsoft.com/office/officeart/2005/8/layout/hierarchy2"/>
    <dgm:cxn modelId="{C815D123-2278-4C64-9920-0420AC85AC21}" type="presParOf" srcId="{B58CD23A-1B0D-49CA-B516-C04456D63A58}" destId="{59A8E1FC-06EA-4E69-9A92-FC2DC1155812}" srcOrd="4" destOrd="0" presId="urn:microsoft.com/office/officeart/2005/8/layout/hierarchy2"/>
    <dgm:cxn modelId="{F809EFD5-9E18-42FA-9F34-97FF828A8AEE}" type="presParOf" srcId="{59A8E1FC-06EA-4E69-9A92-FC2DC1155812}" destId="{AF9CFE96-3048-4D91-8B50-29FBA79AFE50}" srcOrd="0" destOrd="0" presId="urn:microsoft.com/office/officeart/2005/8/layout/hierarchy2"/>
    <dgm:cxn modelId="{DAB54BE3-B6E4-480B-83C2-7FBF1743AB73}" type="presParOf" srcId="{B58CD23A-1B0D-49CA-B516-C04456D63A58}" destId="{7AB5802E-091C-4598-A115-E82645A894B7}" srcOrd="5" destOrd="0" presId="urn:microsoft.com/office/officeart/2005/8/layout/hierarchy2"/>
    <dgm:cxn modelId="{2BAF3C58-DF51-4819-997F-7B8AE9175CCC}" type="presParOf" srcId="{7AB5802E-091C-4598-A115-E82645A894B7}" destId="{D634B81E-AF50-496F-A849-2F0B3719609A}" srcOrd="0" destOrd="0" presId="urn:microsoft.com/office/officeart/2005/8/layout/hierarchy2"/>
    <dgm:cxn modelId="{0D66E52E-08C7-49DC-BFEC-96D76E9615BB}" type="presParOf" srcId="{7AB5802E-091C-4598-A115-E82645A894B7}" destId="{3D03F9DB-926D-4029-B80E-3243E9EC347D}" srcOrd="1" destOrd="0" presId="urn:microsoft.com/office/officeart/2005/8/layout/hierarchy2"/>
    <dgm:cxn modelId="{2A948E8F-AEEB-4F16-8AB4-02A5FDC96A3D}" type="presParOf" srcId="{B58CD23A-1B0D-49CA-B516-C04456D63A58}" destId="{44292C13-76A3-4E9C-8AA3-C58204FA2BCF}" srcOrd="6" destOrd="0" presId="urn:microsoft.com/office/officeart/2005/8/layout/hierarchy2"/>
    <dgm:cxn modelId="{6E546D20-A31D-4B31-984B-FFDE277DBDE5}" type="presParOf" srcId="{44292C13-76A3-4E9C-8AA3-C58204FA2BCF}" destId="{A992FA8A-3600-4F3F-9FF3-1358AAFF7B29}" srcOrd="0" destOrd="0" presId="urn:microsoft.com/office/officeart/2005/8/layout/hierarchy2"/>
    <dgm:cxn modelId="{09BD1575-955E-419C-B006-4034866C5C53}" type="presParOf" srcId="{B58CD23A-1B0D-49CA-B516-C04456D63A58}" destId="{3A0D2B0B-D03E-4867-9DF9-0636903F5608}" srcOrd="7" destOrd="0" presId="urn:microsoft.com/office/officeart/2005/8/layout/hierarchy2"/>
    <dgm:cxn modelId="{14451EA9-8D00-422D-96A1-3486FFBD2CCB}" type="presParOf" srcId="{3A0D2B0B-D03E-4867-9DF9-0636903F5608}" destId="{9B099134-C79D-4FA8-A9A4-2831147EB9EF}" srcOrd="0" destOrd="0" presId="urn:microsoft.com/office/officeart/2005/8/layout/hierarchy2"/>
    <dgm:cxn modelId="{D911427C-1C5A-49D0-98BD-6C23A303821C}" type="presParOf" srcId="{3A0D2B0B-D03E-4867-9DF9-0636903F5608}" destId="{4CC49CD5-7706-4F9A-B0C4-930688C5B725}" srcOrd="1" destOrd="0" presId="urn:microsoft.com/office/officeart/2005/8/layout/hierarchy2"/>
    <dgm:cxn modelId="{94CE4AA8-09CE-4F08-A42D-F53881344923}" type="presParOf" srcId="{63BF4484-ED9C-4D72-85C3-DC0E7BA710F1}" destId="{DDCB2153-0C59-4269-B25C-7B4F9BF9D6A0}" srcOrd="6" destOrd="0" presId="urn:microsoft.com/office/officeart/2005/8/layout/hierarchy2"/>
    <dgm:cxn modelId="{01CC187D-84AE-4054-93DF-75B8B555122C}" type="presParOf" srcId="{DDCB2153-0C59-4269-B25C-7B4F9BF9D6A0}" destId="{7F35D946-9871-46EC-88B8-0BA918FD87B5}" srcOrd="0" destOrd="0" presId="urn:microsoft.com/office/officeart/2005/8/layout/hierarchy2"/>
    <dgm:cxn modelId="{0D39706A-4CBC-4DE1-ACC1-4043D6D26FBD}" type="presParOf" srcId="{63BF4484-ED9C-4D72-85C3-DC0E7BA710F1}" destId="{704BC288-A91A-45C9-BEF9-2D52C956E536}" srcOrd="7" destOrd="0" presId="urn:microsoft.com/office/officeart/2005/8/layout/hierarchy2"/>
    <dgm:cxn modelId="{7A16168F-8D59-4602-96F3-1466343CC1C7}" type="presParOf" srcId="{704BC288-A91A-45C9-BEF9-2D52C956E536}" destId="{D7873D4C-D0A5-4AC6-91CE-BC9D4ACC306D}" srcOrd="0" destOrd="0" presId="urn:microsoft.com/office/officeart/2005/8/layout/hierarchy2"/>
    <dgm:cxn modelId="{12CCE754-8DDB-40A6-9260-165876EB63A1}" type="presParOf" srcId="{704BC288-A91A-45C9-BEF9-2D52C956E536}" destId="{C28F8E13-C0F2-461E-99F0-95D93311E813}" srcOrd="1" destOrd="0" presId="urn:microsoft.com/office/officeart/2005/8/layout/hierarchy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1DA7038-D7D3-42E7-85FF-B8B072BB9701}" type="doc">
      <dgm:prSet loTypeId="urn:microsoft.com/office/officeart/2005/8/layout/hierarchy1" loCatId="hierarchy" qsTypeId="urn:microsoft.com/office/officeart/2005/8/quickstyle/3d4" qsCatId="3D" csTypeId="urn:microsoft.com/office/officeart/2005/8/colors/colorful2" csCatId="colorful" phldr="1"/>
      <dgm:spPr/>
      <dgm:t>
        <a:bodyPr/>
        <a:lstStyle/>
        <a:p>
          <a:endParaRPr lang="el-GR"/>
        </a:p>
      </dgm:t>
    </dgm:pt>
    <dgm:pt modelId="{8B98EF8A-D016-4C8E-A0B0-09966EAEDDB8}">
      <dgm:prSet phldrT="[Κείμενο]"/>
      <dgm:spPr/>
      <dgm:t>
        <a:bodyPr/>
        <a:lstStyle/>
        <a:p>
          <a:r>
            <a:rPr lang="el-GR" dirty="0" smtClean="0"/>
            <a:t>Δομές ελέγχου</a:t>
          </a:r>
          <a:endParaRPr lang="el-GR" dirty="0"/>
        </a:p>
      </dgm:t>
    </dgm:pt>
    <dgm:pt modelId="{4BA40947-92FD-42A9-9067-4D71CFB76404}" type="parTrans" cxnId="{70441E87-BA60-4B05-8F3C-0FDCAFA486CE}">
      <dgm:prSet/>
      <dgm:spPr/>
      <dgm:t>
        <a:bodyPr/>
        <a:lstStyle/>
        <a:p>
          <a:endParaRPr lang="el-GR"/>
        </a:p>
      </dgm:t>
    </dgm:pt>
    <dgm:pt modelId="{12B353BC-A0FE-4979-9450-7AD7E04ECBD4}" type="sibTrans" cxnId="{70441E87-BA60-4B05-8F3C-0FDCAFA486CE}">
      <dgm:prSet/>
      <dgm:spPr/>
      <dgm:t>
        <a:bodyPr/>
        <a:lstStyle/>
        <a:p>
          <a:endParaRPr lang="el-GR"/>
        </a:p>
      </dgm:t>
    </dgm:pt>
    <dgm:pt modelId="{50770CDC-8C6F-485D-B751-41C27217FCD6}">
      <dgm:prSet phldrT="[Κείμενο]"/>
      <dgm:spPr/>
      <dgm:t>
        <a:bodyPr/>
        <a:lstStyle/>
        <a:p>
          <a:r>
            <a:rPr lang="el-GR" dirty="0" smtClean="0"/>
            <a:t>Δομή Ακολουθίας</a:t>
          </a:r>
          <a:endParaRPr lang="el-GR" dirty="0"/>
        </a:p>
      </dgm:t>
    </dgm:pt>
    <dgm:pt modelId="{D51AEB16-3AD3-46E3-AC4C-DB29BBB15B40}" type="parTrans" cxnId="{61FB1EF0-42F9-428E-8FE1-E86962EAA529}">
      <dgm:prSet/>
      <dgm:spPr/>
      <dgm:t>
        <a:bodyPr/>
        <a:lstStyle/>
        <a:p>
          <a:endParaRPr lang="el-GR"/>
        </a:p>
      </dgm:t>
    </dgm:pt>
    <dgm:pt modelId="{0C2AF9CF-A053-443F-A6C8-3121BF12E623}" type="sibTrans" cxnId="{61FB1EF0-42F9-428E-8FE1-E86962EAA529}">
      <dgm:prSet/>
      <dgm:spPr/>
      <dgm:t>
        <a:bodyPr/>
        <a:lstStyle/>
        <a:p>
          <a:endParaRPr lang="el-GR"/>
        </a:p>
      </dgm:t>
    </dgm:pt>
    <dgm:pt modelId="{8968A0D2-03B8-4B30-9E4E-B085DA1797E2}">
      <dgm:prSet phldrT="[Κείμενο]"/>
      <dgm:spPr/>
      <dgm:t>
        <a:bodyPr/>
        <a:lstStyle/>
        <a:p>
          <a:r>
            <a:rPr lang="el-GR" dirty="0" smtClean="0"/>
            <a:t>Δομή Επιλογής</a:t>
          </a:r>
          <a:endParaRPr lang="el-GR" dirty="0"/>
        </a:p>
      </dgm:t>
    </dgm:pt>
    <dgm:pt modelId="{52776F4F-654A-49AC-ACA2-D0154B247A9C}" type="parTrans" cxnId="{E04913A3-D0C0-44D2-821A-840656ECA50B}">
      <dgm:prSet/>
      <dgm:spPr/>
      <dgm:t>
        <a:bodyPr/>
        <a:lstStyle/>
        <a:p>
          <a:endParaRPr lang="el-GR"/>
        </a:p>
      </dgm:t>
    </dgm:pt>
    <dgm:pt modelId="{2538D8E2-9E80-4E4C-8ABF-236D1A447009}" type="sibTrans" cxnId="{E04913A3-D0C0-44D2-821A-840656ECA50B}">
      <dgm:prSet/>
      <dgm:spPr/>
      <dgm:t>
        <a:bodyPr/>
        <a:lstStyle/>
        <a:p>
          <a:endParaRPr lang="el-GR"/>
        </a:p>
      </dgm:t>
    </dgm:pt>
    <dgm:pt modelId="{9B54D765-12FB-4C03-A716-358B17DB6251}">
      <dgm:prSet phldrT="[Κείμενο]"/>
      <dgm:spPr/>
      <dgm:t>
        <a:bodyPr/>
        <a:lstStyle/>
        <a:p>
          <a:r>
            <a:rPr lang="el-GR" dirty="0" smtClean="0"/>
            <a:t>Απλή</a:t>
          </a:r>
          <a:endParaRPr lang="el-GR" dirty="0"/>
        </a:p>
      </dgm:t>
    </dgm:pt>
    <dgm:pt modelId="{28B072AD-0D43-4418-827B-804B49B54A7E}" type="parTrans" cxnId="{26353F1D-F8F2-43BC-B23C-B8114500D7B8}">
      <dgm:prSet/>
      <dgm:spPr/>
      <dgm:t>
        <a:bodyPr/>
        <a:lstStyle/>
        <a:p>
          <a:endParaRPr lang="el-GR"/>
        </a:p>
      </dgm:t>
    </dgm:pt>
    <dgm:pt modelId="{CFD08C25-150E-453A-8070-5522266FEBD9}" type="sibTrans" cxnId="{26353F1D-F8F2-43BC-B23C-B8114500D7B8}">
      <dgm:prSet/>
      <dgm:spPr/>
      <dgm:t>
        <a:bodyPr/>
        <a:lstStyle/>
        <a:p>
          <a:endParaRPr lang="el-GR"/>
        </a:p>
      </dgm:t>
    </dgm:pt>
    <dgm:pt modelId="{7E1EFDEA-1DB1-482E-A60A-3507EB0D3D7F}">
      <dgm:prSet phldrT="[Κείμενο]"/>
      <dgm:spPr/>
      <dgm:t>
        <a:bodyPr/>
        <a:lstStyle/>
        <a:p>
          <a:r>
            <a:rPr lang="el-GR" dirty="0" smtClean="0"/>
            <a:t>Δομή Επανάληψης</a:t>
          </a:r>
          <a:endParaRPr lang="el-GR" dirty="0"/>
        </a:p>
      </dgm:t>
    </dgm:pt>
    <dgm:pt modelId="{4DB87841-EE09-436E-A0AF-A020F705B936}" type="parTrans" cxnId="{FCE9EFBF-74D4-4F6D-84EF-CC16D3C4FFB5}">
      <dgm:prSet/>
      <dgm:spPr/>
      <dgm:t>
        <a:bodyPr/>
        <a:lstStyle/>
        <a:p>
          <a:endParaRPr lang="el-GR"/>
        </a:p>
      </dgm:t>
    </dgm:pt>
    <dgm:pt modelId="{71BAB2D5-6CC6-4AE6-8898-F050B9BBF937}" type="sibTrans" cxnId="{FCE9EFBF-74D4-4F6D-84EF-CC16D3C4FFB5}">
      <dgm:prSet/>
      <dgm:spPr/>
      <dgm:t>
        <a:bodyPr/>
        <a:lstStyle/>
        <a:p>
          <a:endParaRPr lang="el-GR"/>
        </a:p>
      </dgm:t>
    </dgm:pt>
    <dgm:pt modelId="{F09DBE7B-3AED-468F-B1D7-64A5388E472B}">
      <dgm:prSet phldrT="[Κείμενο]"/>
      <dgm:spPr/>
      <dgm:t>
        <a:bodyPr/>
        <a:lstStyle/>
        <a:p>
          <a:r>
            <a:rPr lang="el-GR" dirty="0" smtClean="0"/>
            <a:t>Όσο</a:t>
          </a:r>
          <a:endParaRPr lang="el-GR" dirty="0"/>
        </a:p>
      </dgm:t>
    </dgm:pt>
    <dgm:pt modelId="{FD28A6D9-8B04-4748-A8DF-12435A126248}" type="parTrans" cxnId="{EF67AD92-9994-445A-BA02-57E0EC95826B}">
      <dgm:prSet/>
      <dgm:spPr/>
      <dgm:t>
        <a:bodyPr/>
        <a:lstStyle/>
        <a:p>
          <a:endParaRPr lang="el-GR"/>
        </a:p>
      </dgm:t>
    </dgm:pt>
    <dgm:pt modelId="{59656BF4-1850-449D-80F5-29BA955497DB}" type="sibTrans" cxnId="{EF67AD92-9994-445A-BA02-57E0EC95826B}">
      <dgm:prSet/>
      <dgm:spPr/>
      <dgm:t>
        <a:bodyPr/>
        <a:lstStyle/>
        <a:p>
          <a:endParaRPr lang="el-GR"/>
        </a:p>
      </dgm:t>
    </dgm:pt>
    <dgm:pt modelId="{F10674C1-0602-411E-B3B8-3E9ADBE98781}">
      <dgm:prSet phldrT="[Κείμενο]"/>
      <dgm:spPr/>
      <dgm:t>
        <a:bodyPr/>
        <a:lstStyle/>
        <a:p>
          <a:r>
            <a:rPr lang="el-GR" dirty="0" smtClean="0"/>
            <a:t>Σύνθετη</a:t>
          </a:r>
          <a:endParaRPr lang="el-GR" dirty="0"/>
        </a:p>
      </dgm:t>
    </dgm:pt>
    <dgm:pt modelId="{1B3CA02C-671F-424A-A590-17741839FF46}" type="parTrans" cxnId="{58B20912-6BCA-4DE3-9750-77E55CE3E2DE}">
      <dgm:prSet/>
      <dgm:spPr/>
      <dgm:t>
        <a:bodyPr/>
        <a:lstStyle/>
        <a:p>
          <a:endParaRPr lang="el-GR"/>
        </a:p>
      </dgm:t>
    </dgm:pt>
    <dgm:pt modelId="{0C4C4EC2-5A71-4486-A8C0-EA61F3A92C0E}" type="sibTrans" cxnId="{58B20912-6BCA-4DE3-9750-77E55CE3E2DE}">
      <dgm:prSet/>
      <dgm:spPr/>
      <dgm:t>
        <a:bodyPr/>
        <a:lstStyle/>
        <a:p>
          <a:endParaRPr lang="el-GR"/>
        </a:p>
      </dgm:t>
    </dgm:pt>
    <dgm:pt modelId="{28A1D031-799C-4662-84C7-1FE1E94CD938}">
      <dgm:prSet phldrT="[Κείμενο]"/>
      <dgm:spPr/>
      <dgm:t>
        <a:bodyPr/>
        <a:lstStyle/>
        <a:p>
          <a:r>
            <a:rPr lang="el-GR" dirty="0" smtClean="0"/>
            <a:t>Πολλαπλή</a:t>
          </a:r>
          <a:endParaRPr lang="el-GR" dirty="0"/>
        </a:p>
      </dgm:t>
    </dgm:pt>
    <dgm:pt modelId="{C7E5D8C6-B1C1-49D0-9EB2-E3D00BCC87F0}" type="parTrans" cxnId="{FF2D6E34-C4F2-4C4E-BAB1-30A2B2CDF556}">
      <dgm:prSet/>
      <dgm:spPr/>
      <dgm:t>
        <a:bodyPr/>
        <a:lstStyle/>
        <a:p>
          <a:endParaRPr lang="el-GR"/>
        </a:p>
      </dgm:t>
    </dgm:pt>
    <dgm:pt modelId="{35D40A22-D23D-4C17-8290-CACD55278DD6}" type="sibTrans" cxnId="{FF2D6E34-C4F2-4C4E-BAB1-30A2B2CDF556}">
      <dgm:prSet/>
      <dgm:spPr/>
      <dgm:t>
        <a:bodyPr/>
        <a:lstStyle/>
        <a:p>
          <a:endParaRPr lang="el-GR"/>
        </a:p>
      </dgm:t>
    </dgm:pt>
    <dgm:pt modelId="{3519EB30-E6E2-4F97-9EFB-3B9E06D1B8B4}">
      <dgm:prSet phldrT="[Κείμενο]"/>
      <dgm:spPr/>
      <dgm:t>
        <a:bodyPr/>
        <a:lstStyle/>
        <a:p>
          <a:r>
            <a:rPr lang="el-GR" dirty="0" smtClean="0"/>
            <a:t>Μέχρις ότου</a:t>
          </a:r>
          <a:endParaRPr lang="el-GR" dirty="0"/>
        </a:p>
      </dgm:t>
    </dgm:pt>
    <dgm:pt modelId="{0554067B-3CCE-4739-AA37-527DE4B349E2}" type="parTrans" cxnId="{362B87A3-638E-46EE-AD95-2DFA08CDB85A}">
      <dgm:prSet/>
      <dgm:spPr/>
      <dgm:t>
        <a:bodyPr/>
        <a:lstStyle/>
        <a:p>
          <a:endParaRPr lang="el-GR"/>
        </a:p>
      </dgm:t>
    </dgm:pt>
    <dgm:pt modelId="{26C3C7E3-7C30-4162-AED0-8C029F04BC0F}" type="sibTrans" cxnId="{362B87A3-638E-46EE-AD95-2DFA08CDB85A}">
      <dgm:prSet/>
      <dgm:spPr/>
      <dgm:t>
        <a:bodyPr/>
        <a:lstStyle/>
        <a:p>
          <a:endParaRPr lang="el-GR"/>
        </a:p>
      </dgm:t>
    </dgm:pt>
    <dgm:pt modelId="{3CB84BB8-04E5-4495-A168-38166B21B3F0}">
      <dgm:prSet phldrT="[Κείμενο]"/>
      <dgm:spPr/>
      <dgm:t>
        <a:bodyPr/>
        <a:lstStyle/>
        <a:p>
          <a:r>
            <a:rPr lang="el-GR" dirty="0" smtClean="0"/>
            <a:t>Για</a:t>
          </a:r>
          <a:endParaRPr lang="el-GR" dirty="0"/>
        </a:p>
      </dgm:t>
    </dgm:pt>
    <dgm:pt modelId="{76C3B0A0-2798-4E94-BF2D-9351FE1AB574}" type="parTrans" cxnId="{CD821BD8-AE02-4267-8E16-0D3A18D4554C}">
      <dgm:prSet/>
      <dgm:spPr/>
      <dgm:t>
        <a:bodyPr/>
        <a:lstStyle/>
        <a:p>
          <a:endParaRPr lang="el-GR"/>
        </a:p>
      </dgm:t>
    </dgm:pt>
    <dgm:pt modelId="{F0E0D627-B3D8-48DE-8537-364A192C3FB4}" type="sibTrans" cxnId="{CD821BD8-AE02-4267-8E16-0D3A18D4554C}">
      <dgm:prSet/>
      <dgm:spPr/>
      <dgm:t>
        <a:bodyPr/>
        <a:lstStyle/>
        <a:p>
          <a:endParaRPr lang="el-GR"/>
        </a:p>
      </dgm:t>
    </dgm:pt>
    <dgm:pt modelId="{323F5BB4-173A-418A-AE06-33DC2742C053}" type="pres">
      <dgm:prSet presAssocID="{51DA7038-D7D3-42E7-85FF-B8B072BB970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l-GR"/>
        </a:p>
      </dgm:t>
    </dgm:pt>
    <dgm:pt modelId="{1B0C7CB9-486C-4521-8886-EDFB04F08B12}" type="pres">
      <dgm:prSet presAssocID="{8B98EF8A-D016-4C8E-A0B0-09966EAEDDB8}" presName="hierRoot1" presStyleCnt="0"/>
      <dgm:spPr/>
    </dgm:pt>
    <dgm:pt modelId="{4EF7C9DC-C087-4CD2-BEF8-047106768051}" type="pres">
      <dgm:prSet presAssocID="{8B98EF8A-D016-4C8E-A0B0-09966EAEDDB8}" presName="composite" presStyleCnt="0"/>
      <dgm:spPr/>
    </dgm:pt>
    <dgm:pt modelId="{4758308E-91B2-429F-B152-EC9D73BF9835}" type="pres">
      <dgm:prSet presAssocID="{8B98EF8A-D016-4C8E-A0B0-09966EAEDDB8}" presName="background" presStyleLbl="node0" presStyleIdx="0" presStyleCnt="1"/>
      <dgm:spPr/>
    </dgm:pt>
    <dgm:pt modelId="{5C1FB1CC-9C2F-45D0-813B-150D1F9C7B12}" type="pres">
      <dgm:prSet presAssocID="{8B98EF8A-D016-4C8E-A0B0-09966EAEDDB8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5F272637-808D-4AE3-9DB8-65BDACE3A409}" type="pres">
      <dgm:prSet presAssocID="{8B98EF8A-D016-4C8E-A0B0-09966EAEDDB8}" presName="hierChild2" presStyleCnt="0"/>
      <dgm:spPr/>
    </dgm:pt>
    <dgm:pt modelId="{904595A2-0C7A-48BA-8367-ECAEF4033E73}" type="pres">
      <dgm:prSet presAssocID="{D51AEB16-3AD3-46E3-AC4C-DB29BBB15B40}" presName="Name10" presStyleLbl="parChTrans1D2" presStyleIdx="0" presStyleCnt="3"/>
      <dgm:spPr/>
      <dgm:t>
        <a:bodyPr/>
        <a:lstStyle/>
        <a:p>
          <a:endParaRPr lang="el-GR"/>
        </a:p>
      </dgm:t>
    </dgm:pt>
    <dgm:pt modelId="{C027BEC9-1C7F-49C7-90ED-3A398FF75DBF}" type="pres">
      <dgm:prSet presAssocID="{50770CDC-8C6F-485D-B751-41C27217FCD6}" presName="hierRoot2" presStyleCnt="0"/>
      <dgm:spPr/>
    </dgm:pt>
    <dgm:pt modelId="{E3ED4537-6BB7-41EA-B38F-31D9D5B89976}" type="pres">
      <dgm:prSet presAssocID="{50770CDC-8C6F-485D-B751-41C27217FCD6}" presName="composite2" presStyleCnt="0"/>
      <dgm:spPr/>
    </dgm:pt>
    <dgm:pt modelId="{F4681BEA-F8C5-428E-8870-D3EB8935B45A}" type="pres">
      <dgm:prSet presAssocID="{50770CDC-8C6F-485D-B751-41C27217FCD6}" presName="background2" presStyleLbl="node2" presStyleIdx="0" presStyleCnt="3"/>
      <dgm:spPr/>
    </dgm:pt>
    <dgm:pt modelId="{7F739DC6-BBF0-4A9E-8D97-51E70246C61B}" type="pres">
      <dgm:prSet presAssocID="{50770CDC-8C6F-485D-B751-41C27217FCD6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6F499AFF-7EB7-4DA9-92FC-FDF9D0A8CC57}" type="pres">
      <dgm:prSet presAssocID="{50770CDC-8C6F-485D-B751-41C27217FCD6}" presName="hierChild3" presStyleCnt="0"/>
      <dgm:spPr/>
    </dgm:pt>
    <dgm:pt modelId="{696C95EC-2AC2-494A-B4D6-015A92A55041}" type="pres">
      <dgm:prSet presAssocID="{52776F4F-654A-49AC-ACA2-D0154B247A9C}" presName="Name10" presStyleLbl="parChTrans1D2" presStyleIdx="1" presStyleCnt="3"/>
      <dgm:spPr/>
      <dgm:t>
        <a:bodyPr/>
        <a:lstStyle/>
        <a:p>
          <a:endParaRPr lang="el-GR"/>
        </a:p>
      </dgm:t>
    </dgm:pt>
    <dgm:pt modelId="{7F6557B6-6F0E-44B5-A0DD-0A0F69DC4088}" type="pres">
      <dgm:prSet presAssocID="{8968A0D2-03B8-4B30-9E4E-B085DA1797E2}" presName="hierRoot2" presStyleCnt="0"/>
      <dgm:spPr/>
    </dgm:pt>
    <dgm:pt modelId="{83CC79E1-0BC3-4322-B930-220BA11BEF56}" type="pres">
      <dgm:prSet presAssocID="{8968A0D2-03B8-4B30-9E4E-B085DA1797E2}" presName="composite2" presStyleCnt="0"/>
      <dgm:spPr/>
    </dgm:pt>
    <dgm:pt modelId="{E0B2B454-4F8B-4298-837F-B78DA409BB07}" type="pres">
      <dgm:prSet presAssocID="{8968A0D2-03B8-4B30-9E4E-B085DA1797E2}" presName="background2" presStyleLbl="node2" presStyleIdx="1" presStyleCnt="3"/>
      <dgm:spPr/>
    </dgm:pt>
    <dgm:pt modelId="{04215A69-15CC-4534-9444-C620A14A810A}" type="pres">
      <dgm:prSet presAssocID="{8968A0D2-03B8-4B30-9E4E-B085DA1797E2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7572CA61-089C-469E-9EB6-75A6B4F63AE0}" type="pres">
      <dgm:prSet presAssocID="{8968A0D2-03B8-4B30-9E4E-B085DA1797E2}" presName="hierChild3" presStyleCnt="0"/>
      <dgm:spPr/>
    </dgm:pt>
    <dgm:pt modelId="{CDBF8F0F-52D9-4272-A19E-5F113DC94CB3}" type="pres">
      <dgm:prSet presAssocID="{28B072AD-0D43-4418-827B-804B49B54A7E}" presName="Name17" presStyleLbl="parChTrans1D3" presStyleIdx="0" presStyleCnt="6"/>
      <dgm:spPr/>
      <dgm:t>
        <a:bodyPr/>
        <a:lstStyle/>
        <a:p>
          <a:endParaRPr lang="el-GR"/>
        </a:p>
      </dgm:t>
    </dgm:pt>
    <dgm:pt modelId="{7E8564A5-68B6-4CAB-AEE2-AD4665355368}" type="pres">
      <dgm:prSet presAssocID="{9B54D765-12FB-4C03-A716-358B17DB6251}" presName="hierRoot3" presStyleCnt="0"/>
      <dgm:spPr/>
    </dgm:pt>
    <dgm:pt modelId="{6F1C895E-255F-43A8-BEE3-C08D224E0ACB}" type="pres">
      <dgm:prSet presAssocID="{9B54D765-12FB-4C03-A716-358B17DB6251}" presName="composite3" presStyleCnt="0"/>
      <dgm:spPr/>
    </dgm:pt>
    <dgm:pt modelId="{1A4510D4-2D68-48E0-9556-A9CAB302DBC9}" type="pres">
      <dgm:prSet presAssocID="{9B54D765-12FB-4C03-A716-358B17DB6251}" presName="background3" presStyleLbl="node3" presStyleIdx="0" presStyleCnt="6"/>
      <dgm:spPr/>
    </dgm:pt>
    <dgm:pt modelId="{8E1381FD-AEBD-4BF2-B954-4C40DA0D140A}" type="pres">
      <dgm:prSet presAssocID="{9B54D765-12FB-4C03-A716-358B17DB6251}" presName="text3" presStyleLbl="fgAcc3" presStyleIdx="0" presStyleCnt="6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0E0D6A97-DD91-43C6-BBA5-4EA4395CC435}" type="pres">
      <dgm:prSet presAssocID="{9B54D765-12FB-4C03-A716-358B17DB6251}" presName="hierChild4" presStyleCnt="0"/>
      <dgm:spPr/>
    </dgm:pt>
    <dgm:pt modelId="{21858179-EC8B-4702-8E4A-CD50E1396183}" type="pres">
      <dgm:prSet presAssocID="{1B3CA02C-671F-424A-A590-17741839FF46}" presName="Name17" presStyleLbl="parChTrans1D3" presStyleIdx="1" presStyleCnt="6"/>
      <dgm:spPr/>
      <dgm:t>
        <a:bodyPr/>
        <a:lstStyle/>
        <a:p>
          <a:endParaRPr lang="el-GR"/>
        </a:p>
      </dgm:t>
    </dgm:pt>
    <dgm:pt modelId="{9DCCD313-FB19-4F54-BEA1-BB71822AC10D}" type="pres">
      <dgm:prSet presAssocID="{F10674C1-0602-411E-B3B8-3E9ADBE98781}" presName="hierRoot3" presStyleCnt="0"/>
      <dgm:spPr/>
    </dgm:pt>
    <dgm:pt modelId="{AAEFFA03-E3E0-4375-BFD2-67C10017E041}" type="pres">
      <dgm:prSet presAssocID="{F10674C1-0602-411E-B3B8-3E9ADBE98781}" presName="composite3" presStyleCnt="0"/>
      <dgm:spPr/>
    </dgm:pt>
    <dgm:pt modelId="{D728DB19-82A7-4385-9239-B1DC662E504C}" type="pres">
      <dgm:prSet presAssocID="{F10674C1-0602-411E-B3B8-3E9ADBE98781}" presName="background3" presStyleLbl="node3" presStyleIdx="1" presStyleCnt="6"/>
      <dgm:spPr/>
    </dgm:pt>
    <dgm:pt modelId="{1D83FCAF-21E9-43D8-88D3-E6A8D925A02C}" type="pres">
      <dgm:prSet presAssocID="{F10674C1-0602-411E-B3B8-3E9ADBE98781}" presName="text3" presStyleLbl="fgAcc3" presStyleIdx="1" presStyleCnt="6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2EC4AFE9-19BA-4E5D-9FAB-3C4EC8B33E22}" type="pres">
      <dgm:prSet presAssocID="{F10674C1-0602-411E-B3B8-3E9ADBE98781}" presName="hierChild4" presStyleCnt="0"/>
      <dgm:spPr/>
    </dgm:pt>
    <dgm:pt modelId="{90492BF2-24FB-457F-BD21-705A9CB8B1CE}" type="pres">
      <dgm:prSet presAssocID="{C7E5D8C6-B1C1-49D0-9EB2-E3D00BCC87F0}" presName="Name17" presStyleLbl="parChTrans1D3" presStyleIdx="2" presStyleCnt="6"/>
      <dgm:spPr/>
      <dgm:t>
        <a:bodyPr/>
        <a:lstStyle/>
        <a:p>
          <a:endParaRPr lang="el-GR"/>
        </a:p>
      </dgm:t>
    </dgm:pt>
    <dgm:pt modelId="{5FB64E6D-915D-4719-AC52-9575B56346AB}" type="pres">
      <dgm:prSet presAssocID="{28A1D031-799C-4662-84C7-1FE1E94CD938}" presName="hierRoot3" presStyleCnt="0"/>
      <dgm:spPr/>
    </dgm:pt>
    <dgm:pt modelId="{27BA6655-9BC3-48B2-A07D-60DFF86200ED}" type="pres">
      <dgm:prSet presAssocID="{28A1D031-799C-4662-84C7-1FE1E94CD938}" presName="composite3" presStyleCnt="0"/>
      <dgm:spPr/>
    </dgm:pt>
    <dgm:pt modelId="{8A82673A-AD18-44B6-9E74-13CE05793251}" type="pres">
      <dgm:prSet presAssocID="{28A1D031-799C-4662-84C7-1FE1E94CD938}" presName="background3" presStyleLbl="node3" presStyleIdx="2" presStyleCnt="6"/>
      <dgm:spPr/>
    </dgm:pt>
    <dgm:pt modelId="{80469C05-4432-4C61-8497-36E600CA848C}" type="pres">
      <dgm:prSet presAssocID="{28A1D031-799C-4662-84C7-1FE1E94CD938}" presName="text3" presStyleLbl="fgAcc3" presStyleIdx="2" presStyleCnt="6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E1687BAD-F2B5-434D-B413-CE481E22A9BD}" type="pres">
      <dgm:prSet presAssocID="{28A1D031-799C-4662-84C7-1FE1E94CD938}" presName="hierChild4" presStyleCnt="0"/>
      <dgm:spPr/>
    </dgm:pt>
    <dgm:pt modelId="{7E8BAA35-4788-49B4-91E1-324B8853A9A9}" type="pres">
      <dgm:prSet presAssocID="{4DB87841-EE09-436E-A0AF-A020F705B936}" presName="Name10" presStyleLbl="parChTrans1D2" presStyleIdx="2" presStyleCnt="3"/>
      <dgm:spPr/>
      <dgm:t>
        <a:bodyPr/>
        <a:lstStyle/>
        <a:p>
          <a:endParaRPr lang="el-GR"/>
        </a:p>
      </dgm:t>
    </dgm:pt>
    <dgm:pt modelId="{F9538721-9E83-4C60-9FA3-C48C41432853}" type="pres">
      <dgm:prSet presAssocID="{7E1EFDEA-1DB1-482E-A60A-3507EB0D3D7F}" presName="hierRoot2" presStyleCnt="0"/>
      <dgm:spPr/>
    </dgm:pt>
    <dgm:pt modelId="{B43BCF17-678A-4F6D-8D4A-731F7A131A08}" type="pres">
      <dgm:prSet presAssocID="{7E1EFDEA-1DB1-482E-A60A-3507EB0D3D7F}" presName="composite2" presStyleCnt="0"/>
      <dgm:spPr/>
    </dgm:pt>
    <dgm:pt modelId="{563C5ADB-0640-4EEE-96A3-01BF38C62130}" type="pres">
      <dgm:prSet presAssocID="{7E1EFDEA-1DB1-482E-A60A-3507EB0D3D7F}" presName="background2" presStyleLbl="node2" presStyleIdx="2" presStyleCnt="3"/>
      <dgm:spPr/>
    </dgm:pt>
    <dgm:pt modelId="{ADCB752B-52DA-4FF3-953B-09F5D6DE5A59}" type="pres">
      <dgm:prSet presAssocID="{7E1EFDEA-1DB1-482E-A60A-3507EB0D3D7F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616B8CDA-AC64-47C9-A811-7F059041BA95}" type="pres">
      <dgm:prSet presAssocID="{7E1EFDEA-1DB1-482E-A60A-3507EB0D3D7F}" presName="hierChild3" presStyleCnt="0"/>
      <dgm:spPr/>
    </dgm:pt>
    <dgm:pt modelId="{8B72C152-13A1-4C66-847B-63098F935DDC}" type="pres">
      <dgm:prSet presAssocID="{FD28A6D9-8B04-4748-A8DF-12435A126248}" presName="Name17" presStyleLbl="parChTrans1D3" presStyleIdx="3" presStyleCnt="6"/>
      <dgm:spPr/>
      <dgm:t>
        <a:bodyPr/>
        <a:lstStyle/>
        <a:p>
          <a:endParaRPr lang="el-GR"/>
        </a:p>
      </dgm:t>
    </dgm:pt>
    <dgm:pt modelId="{4138B9D7-0E3A-4B1C-86D5-3E8BB82AAF36}" type="pres">
      <dgm:prSet presAssocID="{F09DBE7B-3AED-468F-B1D7-64A5388E472B}" presName="hierRoot3" presStyleCnt="0"/>
      <dgm:spPr/>
    </dgm:pt>
    <dgm:pt modelId="{E29CA843-0738-4939-B444-E3918E006511}" type="pres">
      <dgm:prSet presAssocID="{F09DBE7B-3AED-468F-B1D7-64A5388E472B}" presName="composite3" presStyleCnt="0"/>
      <dgm:spPr/>
    </dgm:pt>
    <dgm:pt modelId="{118FFCF9-8D91-4B34-AED9-7139E61B1BA6}" type="pres">
      <dgm:prSet presAssocID="{F09DBE7B-3AED-468F-B1D7-64A5388E472B}" presName="background3" presStyleLbl="node3" presStyleIdx="3" presStyleCnt="6"/>
      <dgm:spPr/>
    </dgm:pt>
    <dgm:pt modelId="{B95DA3DB-93FC-4E38-9782-429122E721E0}" type="pres">
      <dgm:prSet presAssocID="{F09DBE7B-3AED-468F-B1D7-64A5388E472B}" presName="text3" presStyleLbl="fgAcc3" presStyleIdx="3" presStyleCnt="6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CEBE4C28-3CF8-4B0B-988A-37327E47BDCB}" type="pres">
      <dgm:prSet presAssocID="{F09DBE7B-3AED-468F-B1D7-64A5388E472B}" presName="hierChild4" presStyleCnt="0"/>
      <dgm:spPr/>
    </dgm:pt>
    <dgm:pt modelId="{92DFB099-111D-4F8E-B3A6-D0A1102580E6}" type="pres">
      <dgm:prSet presAssocID="{0554067B-3CCE-4739-AA37-527DE4B349E2}" presName="Name17" presStyleLbl="parChTrans1D3" presStyleIdx="4" presStyleCnt="6"/>
      <dgm:spPr/>
      <dgm:t>
        <a:bodyPr/>
        <a:lstStyle/>
        <a:p>
          <a:endParaRPr lang="el-GR"/>
        </a:p>
      </dgm:t>
    </dgm:pt>
    <dgm:pt modelId="{0CDE647D-1B36-4FBB-BD17-214AF7A597F5}" type="pres">
      <dgm:prSet presAssocID="{3519EB30-E6E2-4F97-9EFB-3B9E06D1B8B4}" presName="hierRoot3" presStyleCnt="0"/>
      <dgm:spPr/>
    </dgm:pt>
    <dgm:pt modelId="{5B673AE1-950B-48DB-974B-3833D0E09B17}" type="pres">
      <dgm:prSet presAssocID="{3519EB30-E6E2-4F97-9EFB-3B9E06D1B8B4}" presName="composite3" presStyleCnt="0"/>
      <dgm:spPr/>
    </dgm:pt>
    <dgm:pt modelId="{C0F993E6-8B23-450E-8120-270A6487BEA6}" type="pres">
      <dgm:prSet presAssocID="{3519EB30-E6E2-4F97-9EFB-3B9E06D1B8B4}" presName="background3" presStyleLbl="node3" presStyleIdx="4" presStyleCnt="6"/>
      <dgm:spPr/>
    </dgm:pt>
    <dgm:pt modelId="{39F30C49-A5AC-49B5-B086-C0E966C1219D}" type="pres">
      <dgm:prSet presAssocID="{3519EB30-E6E2-4F97-9EFB-3B9E06D1B8B4}" presName="text3" presStyleLbl="fgAcc3" presStyleIdx="4" presStyleCnt="6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4500BEDA-6845-4D90-A7BE-0512735FF40F}" type="pres">
      <dgm:prSet presAssocID="{3519EB30-E6E2-4F97-9EFB-3B9E06D1B8B4}" presName="hierChild4" presStyleCnt="0"/>
      <dgm:spPr/>
    </dgm:pt>
    <dgm:pt modelId="{4DFF1DE9-0487-41E6-944D-693A1BE6B3E7}" type="pres">
      <dgm:prSet presAssocID="{76C3B0A0-2798-4E94-BF2D-9351FE1AB574}" presName="Name17" presStyleLbl="parChTrans1D3" presStyleIdx="5" presStyleCnt="6"/>
      <dgm:spPr/>
      <dgm:t>
        <a:bodyPr/>
        <a:lstStyle/>
        <a:p>
          <a:endParaRPr lang="el-GR"/>
        </a:p>
      </dgm:t>
    </dgm:pt>
    <dgm:pt modelId="{806FD6EF-AAD4-4C02-8DEA-3EBB45403897}" type="pres">
      <dgm:prSet presAssocID="{3CB84BB8-04E5-4495-A168-38166B21B3F0}" presName="hierRoot3" presStyleCnt="0"/>
      <dgm:spPr/>
    </dgm:pt>
    <dgm:pt modelId="{4D5CD284-8C1D-4C06-9206-E83386725B51}" type="pres">
      <dgm:prSet presAssocID="{3CB84BB8-04E5-4495-A168-38166B21B3F0}" presName="composite3" presStyleCnt="0"/>
      <dgm:spPr/>
    </dgm:pt>
    <dgm:pt modelId="{2FFC5C9A-0A24-4AF2-832C-AFD1E57E30BC}" type="pres">
      <dgm:prSet presAssocID="{3CB84BB8-04E5-4495-A168-38166B21B3F0}" presName="background3" presStyleLbl="node3" presStyleIdx="5" presStyleCnt="6"/>
      <dgm:spPr/>
    </dgm:pt>
    <dgm:pt modelId="{14F057C7-49E6-4238-8DCA-4621BCEE7CA7}" type="pres">
      <dgm:prSet presAssocID="{3CB84BB8-04E5-4495-A168-38166B21B3F0}" presName="text3" presStyleLbl="fgAcc3" presStyleIdx="5" presStyleCnt="6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4B370819-D0DD-40C3-ACE4-C8227B11B6A7}" type="pres">
      <dgm:prSet presAssocID="{3CB84BB8-04E5-4495-A168-38166B21B3F0}" presName="hierChild4" presStyleCnt="0"/>
      <dgm:spPr/>
    </dgm:pt>
  </dgm:ptLst>
  <dgm:cxnLst>
    <dgm:cxn modelId="{95DDBA49-E522-40B0-BF8A-53CB4CF436F9}" type="presOf" srcId="{28B072AD-0D43-4418-827B-804B49B54A7E}" destId="{CDBF8F0F-52D9-4272-A19E-5F113DC94CB3}" srcOrd="0" destOrd="0" presId="urn:microsoft.com/office/officeart/2005/8/layout/hierarchy1"/>
    <dgm:cxn modelId="{CD821BD8-AE02-4267-8E16-0D3A18D4554C}" srcId="{7E1EFDEA-1DB1-482E-A60A-3507EB0D3D7F}" destId="{3CB84BB8-04E5-4495-A168-38166B21B3F0}" srcOrd="2" destOrd="0" parTransId="{76C3B0A0-2798-4E94-BF2D-9351FE1AB574}" sibTransId="{F0E0D627-B3D8-48DE-8537-364A192C3FB4}"/>
    <dgm:cxn modelId="{70441E87-BA60-4B05-8F3C-0FDCAFA486CE}" srcId="{51DA7038-D7D3-42E7-85FF-B8B072BB9701}" destId="{8B98EF8A-D016-4C8E-A0B0-09966EAEDDB8}" srcOrd="0" destOrd="0" parTransId="{4BA40947-92FD-42A9-9067-4D71CFB76404}" sibTransId="{12B353BC-A0FE-4979-9450-7AD7E04ECBD4}"/>
    <dgm:cxn modelId="{6D1635A2-FF51-4E03-BC8D-431FDFF01182}" type="presOf" srcId="{C7E5D8C6-B1C1-49D0-9EB2-E3D00BCC87F0}" destId="{90492BF2-24FB-457F-BD21-705A9CB8B1CE}" srcOrd="0" destOrd="0" presId="urn:microsoft.com/office/officeart/2005/8/layout/hierarchy1"/>
    <dgm:cxn modelId="{657D2205-AED8-4DC8-A3FF-1E00B10D2D7F}" type="presOf" srcId="{FD28A6D9-8B04-4748-A8DF-12435A126248}" destId="{8B72C152-13A1-4C66-847B-63098F935DDC}" srcOrd="0" destOrd="0" presId="urn:microsoft.com/office/officeart/2005/8/layout/hierarchy1"/>
    <dgm:cxn modelId="{B174E8BC-C79B-4B73-A0D2-1D1B64FAB3F7}" type="presOf" srcId="{8968A0D2-03B8-4B30-9E4E-B085DA1797E2}" destId="{04215A69-15CC-4534-9444-C620A14A810A}" srcOrd="0" destOrd="0" presId="urn:microsoft.com/office/officeart/2005/8/layout/hierarchy1"/>
    <dgm:cxn modelId="{61BE9600-5E93-466A-BD2C-B136C329B935}" type="presOf" srcId="{1B3CA02C-671F-424A-A590-17741839FF46}" destId="{21858179-EC8B-4702-8E4A-CD50E1396183}" srcOrd="0" destOrd="0" presId="urn:microsoft.com/office/officeart/2005/8/layout/hierarchy1"/>
    <dgm:cxn modelId="{EF67AD92-9994-445A-BA02-57E0EC95826B}" srcId="{7E1EFDEA-1DB1-482E-A60A-3507EB0D3D7F}" destId="{F09DBE7B-3AED-468F-B1D7-64A5388E472B}" srcOrd="0" destOrd="0" parTransId="{FD28A6D9-8B04-4748-A8DF-12435A126248}" sibTransId="{59656BF4-1850-449D-80F5-29BA955497DB}"/>
    <dgm:cxn modelId="{F52795D2-A951-4E95-8655-AA6CEEDAF920}" type="presOf" srcId="{51DA7038-D7D3-42E7-85FF-B8B072BB9701}" destId="{323F5BB4-173A-418A-AE06-33DC2742C053}" srcOrd="0" destOrd="0" presId="urn:microsoft.com/office/officeart/2005/8/layout/hierarchy1"/>
    <dgm:cxn modelId="{E04913A3-D0C0-44D2-821A-840656ECA50B}" srcId="{8B98EF8A-D016-4C8E-A0B0-09966EAEDDB8}" destId="{8968A0D2-03B8-4B30-9E4E-B085DA1797E2}" srcOrd="1" destOrd="0" parTransId="{52776F4F-654A-49AC-ACA2-D0154B247A9C}" sibTransId="{2538D8E2-9E80-4E4C-8ABF-236D1A447009}"/>
    <dgm:cxn modelId="{B98A9827-3322-4F6A-BB77-2E6A13B12ECC}" type="presOf" srcId="{50770CDC-8C6F-485D-B751-41C27217FCD6}" destId="{7F739DC6-BBF0-4A9E-8D97-51E70246C61B}" srcOrd="0" destOrd="0" presId="urn:microsoft.com/office/officeart/2005/8/layout/hierarchy1"/>
    <dgm:cxn modelId="{EBBCDF6C-E242-427E-AE2F-602D1A46DD91}" type="presOf" srcId="{0554067B-3CCE-4739-AA37-527DE4B349E2}" destId="{92DFB099-111D-4F8E-B3A6-D0A1102580E6}" srcOrd="0" destOrd="0" presId="urn:microsoft.com/office/officeart/2005/8/layout/hierarchy1"/>
    <dgm:cxn modelId="{362B87A3-638E-46EE-AD95-2DFA08CDB85A}" srcId="{7E1EFDEA-1DB1-482E-A60A-3507EB0D3D7F}" destId="{3519EB30-E6E2-4F97-9EFB-3B9E06D1B8B4}" srcOrd="1" destOrd="0" parTransId="{0554067B-3CCE-4739-AA37-527DE4B349E2}" sibTransId="{26C3C7E3-7C30-4162-AED0-8C029F04BC0F}"/>
    <dgm:cxn modelId="{8DA33534-0BD1-40B0-AA16-7E90B8720AC0}" type="presOf" srcId="{7E1EFDEA-1DB1-482E-A60A-3507EB0D3D7F}" destId="{ADCB752B-52DA-4FF3-953B-09F5D6DE5A59}" srcOrd="0" destOrd="0" presId="urn:microsoft.com/office/officeart/2005/8/layout/hierarchy1"/>
    <dgm:cxn modelId="{61FB1EF0-42F9-428E-8FE1-E86962EAA529}" srcId="{8B98EF8A-D016-4C8E-A0B0-09966EAEDDB8}" destId="{50770CDC-8C6F-485D-B751-41C27217FCD6}" srcOrd="0" destOrd="0" parTransId="{D51AEB16-3AD3-46E3-AC4C-DB29BBB15B40}" sibTransId="{0C2AF9CF-A053-443F-A6C8-3121BF12E623}"/>
    <dgm:cxn modelId="{CB1AF7E6-81BC-48F3-86F8-F13C5502A8C5}" type="presOf" srcId="{F10674C1-0602-411E-B3B8-3E9ADBE98781}" destId="{1D83FCAF-21E9-43D8-88D3-E6A8D925A02C}" srcOrd="0" destOrd="0" presId="urn:microsoft.com/office/officeart/2005/8/layout/hierarchy1"/>
    <dgm:cxn modelId="{26353F1D-F8F2-43BC-B23C-B8114500D7B8}" srcId="{8968A0D2-03B8-4B30-9E4E-B085DA1797E2}" destId="{9B54D765-12FB-4C03-A716-358B17DB6251}" srcOrd="0" destOrd="0" parTransId="{28B072AD-0D43-4418-827B-804B49B54A7E}" sibTransId="{CFD08C25-150E-453A-8070-5522266FEBD9}"/>
    <dgm:cxn modelId="{FF2D6E34-C4F2-4C4E-BAB1-30A2B2CDF556}" srcId="{8968A0D2-03B8-4B30-9E4E-B085DA1797E2}" destId="{28A1D031-799C-4662-84C7-1FE1E94CD938}" srcOrd="2" destOrd="0" parTransId="{C7E5D8C6-B1C1-49D0-9EB2-E3D00BCC87F0}" sibTransId="{35D40A22-D23D-4C17-8290-CACD55278DD6}"/>
    <dgm:cxn modelId="{4576FD20-A86A-457F-AA2A-48B625DD293B}" type="presOf" srcId="{3519EB30-E6E2-4F97-9EFB-3B9E06D1B8B4}" destId="{39F30C49-A5AC-49B5-B086-C0E966C1219D}" srcOrd="0" destOrd="0" presId="urn:microsoft.com/office/officeart/2005/8/layout/hierarchy1"/>
    <dgm:cxn modelId="{522FB452-18FE-4883-8B70-9A92CAF40526}" type="presOf" srcId="{8B98EF8A-D016-4C8E-A0B0-09966EAEDDB8}" destId="{5C1FB1CC-9C2F-45D0-813B-150D1F9C7B12}" srcOrd="0" destOrd="0" presId="urn:microsoft.com/office/officeart/2005/8/layout/hierarchy1"/>
    <dgm:cxn modelId="{45818149-7BAC-4B63-BF7B-FBD002E0F26B}" type="presOf" srcId="{3CB84BB8-04E5-4495-A168-38166B21B3F0}" destId="{14F057C7-49E6-4238-8DCA-4621BCEE7CA7}" srcOrd="0" destOrd="0" presId="urn:microsoft.com/office/officeart/2005/8/layout/hierarchy1"/>
    <dgm:cxn modelId="{FCE9EFBF-74D4-4F6D-84EF-CC16D3C4FFB5}" srcId="{8B98EF8A-D016-4C8E-A0B0-09966EAEDDB8}" destId="{7E1EFDEA-1DB1-482E-A60A-3507EB0D3D7F}" srcOrd="2" destOrd="0" parTransId="{4DB87841-EE09-436E-A0AF-A020F705B936}" sibTransId="{71BAB2D5-6CC6-4AE6-8898-F050B9BBF937}"/>
    <dgm:cxn modelId="{2D1971D4-3369-4D7C-A869-16EAA1EF60BA}" type="presOf" srcId="{9B54D765-12FB-4C03-A716-358B17DB6251}" destId="{8E1381FD-AEBD-4BF2-B954-4C40DA0D140A}" srcOrd="0" destOrd="0" presId="urn:microsoft.com/office/officeart/2005/8/layout/hierarchy1"/>
    <dgm:cxn modelId="{2BE1C3D0-A353-4044-97EF-145195B81A0A}" type="presOf" srcId="{52776F4F-654A-49AC-ACA2-D0154B247A9C}" destId="{696C95EC-2AC2-494A-B4D6-015A92A55041}" srcOrd="0" destOrd="0" presId="urn:microsoft.com/office/officeart/2005/8/layout/hierarchy1"/>
    <dgm:cxn modelId="{D3FF9A1B-9051-4171-92F2-B8AD86C0DD1C}" type="presOf" srcId="{28A1D031-799C-4662-84C7-1FE1E94CD938}" destId="{80469C05-4432-4C61-8497-36E600CA848C}" srcOrd="0" destOrd="0" presId="urn:microsoft.com/office/officeart/2005/8/layout/hierarchy1"/>
    <dgm:cxn modelId="{47BAFC9A-7999-4A3F-AF0A-0A94E92A370E}" type="presOf" srcId="{4DB87841-EE09-436E-A0AF-A020F705B936}" destId="{7E8BAA35-4788-49B4-91E1-324B8853A9A9}" srcOrd="0" destOrd="0" presId="urn:microsoft.com/office/officeart/2005/8/layout/hierarchy1"/>
    <dgm:cxn modelId="{D2488FE9-0B5C-4C2D-8B83-089E4DA2CBB4}" type="presOf" srcId="{F09DBE7B-3AED-468F-B1D7-64A5388E472B}" destId="{B95DA3DB-93FC-4E38-9782-429122E721E0}" srcOrd="0" destOrd="0" presId="urn:microsoft.com/office/officeart/2005/8/layout/hierarchy1"/>
    <dgm:cxn modelId="{A7BF7C7D-1903-491F-9D00-3F07BC63504D}" type="presOf" srcId="{D51AEB16-3AD3-46E3-AC4C-DB29BBB15B40}" destId="{904595A2-0C7A-48BA-8367-ECAEF4033E73}" srcOrd="0" destOrd="0" presId="urn:microsoft.com/office/officeart/2005/8/layout/hierarchy1"/>
    <dgm:cxn modelId="{58B20912-6BCA-4DE3-9750-77E55CE3E2DE}" srcId="{8968A0D2-03B8-4B30-9E4E-B085DA1797E2}" destId="{F10674C1-0602-411E-B3B8-3E9ADBE98781}" srcOrd="1" destOrd="0" parTransId="{1B3CA02C-671F-424A-A590-17741839FF46}" sibTransId="{0C4C4EC2-5A71-4486-A8C0-EA61F3A92C0E}"/>
    <dgm:cxn modelId="{206EB832-917B-43A9-9E16-365BCFB85B58}" type="presOf" srcId="{76C3B0A0-2798-4E94-BF2D-9351FE1AB574}" destId="{4DFF1DE9-0487-41E6-944D-693A1BE6B3E7}" srcOrd="0" destOrd="0" presId="urn:microsoft.com/office/officeart/2005/8/layout/hierarchy1"/>
    <dgm:cxn modelId="{E5EC53AD-343C-4CC2-8F77-71C9A0E6C124}" type="presParOf" srcId="{323F5BB4-173A-418A-AE06-33DC2742C053}" destId="{1B0C7CB9-486C-4521-8886-EDFB04F08B12}" srcOrd="0" destOrd="0" presId="urn:microsoft.com/office/officeart/2005/8/layout/hierarchy1"/>
    <dgm:cxn modelId="{6278E920-6940-49E7-88F8-688C19F87419}" type="presParOf" srcId="{1B0C7CB9-486C-4521-8886-EDFB04F08B12}" destId="{4EF7C9DC-C087-4CD2-BEF8-047106768051}" srcOrd="0" destOrd="0" presId="urn:microsoft.com/office/officeart/2005/8/layout/hierarchy1"/>
    <dgm:cxn modelId="{4995D4F6-1014-42D6-9B62-3E4A2DE6AEE8}" type="presParOf" srcId="{4EF7C9DC-C087-4CD2-BEF8-047106768051}" destId="{4758308E-91B2-429F-B152-EC9D73BF9835}" srcOrd="0" destOrd="0" presId="urn:microsoft.com/office/officeart/2005/8/layout/hierarchy1"/>
    <dgm:cxn modelId="{2B5381DA-DA58-4F69-9224-30D351914AB9}" type="presParOf" srcId="{4EF7C9DC-C087-4CD2-BEF8-047106768051}" destId="{5C1FB1CC-9C2F-45D0-813B-150D1F9C7B12}" srcOrd="1" destOrd="0" presId="urn:microsoft.com/office/officeart/2005/8/layout/hierarchy1"/>
    <dgm:cxn modelId="{52FB7D62-ADBE-431E-810A-183198DE6520}" type="presParOf" srcId="{1B0C7CB9-486C-4521-8886-EDFB04F08B12}" destId="{5F272637-808D-4AE3-9DB8-65BDACE3A409}" srcOrd="1" destOrd="0" presId="urn:microsoft.com/office/officeart/2005/8/layout/hierarchy1"/>
    <dgm:cxn modelId="{375234FB-74E6-436A-AE6A-DA5A6CF5C8FC}" type="presParOf" srcId="{5F272637-808D-4AE3-9DB8-65BDACE3A409}" destId="{904595A2-0C7A-48BA-8367-ECAEF4033E73}" srcOrd="0" destOrd="0" presId="urn:microsoft.com/office/officeart/2005/8/layout/hierarchy1"/>
    <dgm:cxn modelId="{F1278B84-3BAA-4083-92F0-E6A404B8EA21}" type="presParOf" srcId="{5F272637-808D-4AE3-9DB8-65BDACE3A409}" destId="{C027BEC9-1C7F-49C7-90ED-3A398FF75DBF}" srcOrd="1" destOrd="0" presId="urn:microsoft.com/office/officeart/2005/8/layout/hierarchy1"/>
    <dgm:cxn modelId="{E849F3D7-B7B5-4AFA-9142-55076223558B}" type="presParOf" srcId="{C027BEC9-1C7F-49C7-90ED-3A398FF75DBF}" destId="{E3ED4537-6BB7-41EA-B38F-31D9D5B89976}" srcOrd="0" destOrd="0" presId="urn:microsoft.com/office/officeart/2005/8/layout/hierarchy1"/>
    <dgm:cxn modelId="{DE86FF6C-6EC3-4214-A4E2-1D55F7858ECE}" type="presParOf" srcId="{E3ED4537-6BB7-41EA-B38F-31D9D5B89976}" destId="{F4681BEA-F8C5-428E-8870-D3EB8935B45A}" srcOrd="0" destOrd="0" presId="urn:microsoft.com/office/officeart/2005/8/layout/hierarchy1"/>
    <dgm:cxn modelId="{ED0F5590-D4C1-4E76-972B-EFF610A80F38}" type="presParOf" srcId="{E3ED4537-6BB7-41EA-B38F-31D9D5B89976}" destId="{7F739DC6-BBF0-4A9E-8D97-51E70246C61B}" srcOrd="1" destOrd="0" presId="urn:microsoft.com/office/officeart/2005/8/layout/hierarchy1"/>
    <dgm:cxn modelId="{17EA7740-FC69-4A59-AFEC-B7B74F69BB34}" type="presParOf" srcId="{C027BEC9-1C7F-49C7-90ED-3A398FF75DBF}" destId="{6F499AFF-7EB7-4DA9-92FC-FDF9D0A8CC57}" srcOrd="1" destOrd="0" presId="urn:microsoft.com/office/officeart/2005/8/layout/hierarchy1"/>
    <dgm:cxn modelId="{3610CFDB-6F46-4CCE-9385-46233777F101}" type="presParOf" srcId="{5F272637-808D-4AE3-9DB8-65BDACE3A409}" destId="{696C95EC-2AC2-494A-B4D6-015A92A55041}" srcOrd="2" destOrd="0" presId="urn:microsoft.com/office/officeart/2005/8/layout/hierarchy1"/>
    <dgm:cxn modelId="{5D18CAA6-2276-4FEA-9EAD-1C5DEB870A54}" type="presParOf" srcId="{5F272637-808D-4AE3-9DB8-65BDACE3A409}" destId="{7F6557B6-6F0E-44B5-A0DD-0A0F69DC4088}" srcOrd="3" destOrd="0" presId="urn:microsoft.com/office/officeart/2005/8/layout/hierarchy1"/>
    <dgm:cxn modelId="{447FCC06-566C-4FBE-B9B4-DA66E40F6872}" type="presParOf" srcId="{7F6557B6-6F0E-44B5-A0DD-0A0F69DC4088}" destId="{83CC79E1-0BC3-4322-B930-220BA11BEF56}" srcOrd="0" destOrd="0" presId="urn:microsoft.com/office/officeart/2005/8/layout/hierarchy1"/>
    <dgm:cxn modelId="{F9A62E51-A598-4FC6-8B52-5FF4BF3CE93B}" type="presParOf" srcId="{83CC79E1-0BC3-4322-B930-220BA11BEF56}" destId="{E0B2B454-4F8B-4298-837F-B78DA409BB07}" srcOrd="0" destOrd="0" presId="urn:microsoft.com/office/officeart/2005/8/layout/hierarchy1"/>
    <dgm:cxn modelId="{CCC5A435-7C01-422D-A429-9FDB2BBE03EA}" type="presParOf" srcId="{83CC79E1-0BC3-4322-B930-220BA11BEF56}" destId="{04215A69-15CC-4534-9444-C620A14A810A}" srcOrd="1" destOrd="0" presId="urn:microsoft.com/office/officeart/2005/8/layout/hierarchy1"/>
    <dgm:cxn modelId="{34510F91-5016-4F4E-92AA-AF9DBFE7D1F1}" type="presParOf" srcId="{7F6557B6-6F0E-44B5-A0DD-0A0F69DC4088}" destId="{7572CA61-089C-469E-9EB6-75A6B4F63AE0}" srcOrd="1" destOrd="0" presId="urn:microsoft.com/office/officeart/2005/8/layout/hierarchy1"/>
    <dgm:cxn modelId="{A4F81F60-3D7F-4F44-8B23-E84DD16FC4EF}" type="presParOf" srcId="{7572CA61-089C-469E-9EB6-75A6B4F63AE0}" destId="{CDBF8F0F-52D9-4272-A19E-5F113DC94CB3}" srcOrd="0" destOrd="0" presId="urn:microsoft.com/office/officeart/2005/8/layout/hierarchy1"/>
    <dgm:cxn modelId="{B319DB60-2257-4D21-8355-DF9E95B79785}" type="presParOf" srcId="{7572CA61-089C-469E-9EB6-75A6B4F63AE0}" destId="{7E8564A5-68B6-4CAB-AEE2-AD4665355368}" srcOrd="1" destOrd="0" presId="urn:microsoft.com/office/officeart/2005/8/layout/hierarchy1"/>
    <dgm:cxn modelId="{5B58F760-7404-4591-A036-EEDA22E53169}" type="presParOf" srcId="{7E8564A5-68B6-4CAB-AEE2-AD4665355368}" destId="{6F1C895E-255F-43A8-BEE3-C08D224E0ACB}" srcOrd="0" destOrd="0" presId="urn:microsoft.com/office/officeart/2005/8/layout/hierarchy1"/>
    <dgm:cxn modelId="{198A1CDA-1AFC-4E97-B341-E80CD8EBF5F1}" type="presParOf" srcId="{6F1C895E-255F-43A8-BEE3-C08D224E0ACB}" destId="{1A4510D4-2D68-48E0-9556-A9CAB302DBC9}" srcOrd="0" destOrd="0" presId="urn:microsoft.com/office/officeart/2005/8/layout/hierarchy1"/>
    <dgm:cxn modelId="{0106C639-DEB6-4F7D-A3B4-0C6AE05A104F}" type="presParOf" srcId="{6F1C895E-255F-43A8-BEE3-C08D224E0ACB}" destId="{8E1381FD-AEBD-4BF2-B954-4C40DA0D140A}" srcOrd="1" destOrd="0" presId="urn:microsoft.com/office/officeart/2005/8/layout/hierarchy1"/>
    <dgm:cxn modelId="{240A2C23-8264-4834-A98B-9BCF5AABC196}" type="presParOf" srcId="{7E8564A5-68B6-4CAB-AEE2-AD4665355368}" destId="{0E0D6A97-DD91-43C6-BBA5-4EA4395CC435}" srcOrd="1" destOrd="0" presId="urn:microsoft.com/office/officeart/2005/8/layout/hierarchy1"/>
    <dgm:cxn modelId="{BFC1353E-88B8-4689-A590-B9BC9E563167}" type="presParOf" srcId="{7572CA61-089C-469E-9EB6-75A6B4F63AE0}" destId="{21858179-EC8B-4702-8E4A-CD50E1396183}" srcOrd="2" destOrd="0" presId="urn:microsoft.com/office/officeart/2005/8/layout/hierarchy1"/>
    <dgm:cxn modelId="{A4E7F8B4-161F-4755-9D91-CB8FBAC9BACB}" type="presParOf" srcId="{7572CA61-089C-469E-9EB6-75A6B4F63AE0}" destId="{9DCCD313-FB19-4F54-BEA1-BB71822AC10D}" srcOrd="3" destOrd="0" presId="urn:microsoft.com/office/officeart/2005/8/layout/hierarchy1"/>
    <dgm:cxn modelId="{EA7C441D-D768-47B3-8EA1-622C2562D597}" type="presParOf" srcId="{9DCCD313-FB19-4F54-BEA1-BB71822AC10D}" destId="{AAEFFA03-E3E0-4375-BFD2-67C10017E041}" srcOrd="0" destOrd="0" presId="urn:microsoft.com/office/officeart/2005/8/layout/hierarchy1"/>
    <dgm:cxn modelId="{EE1DB0EA-E58A-4977-B754-11DBD3E8EB6E}" type="presParOf" srcId="{AAEFFA03-E3E0-4375-BFD2-67C10017E041}" destId="{D728DB19-82A7-4385-9239-B1DC662E504C}" srcOrd="0" destOrd="0" presId="urn:microsoft.com/office/officeart/2005/8/layout/hierarchy1"/>
    <dgm:cxn modelId="{7DF26F29-7FB3-4818-B0FA-3E161BFD88DE}" type="presParOf" srcId="{AAEFFA03-E3E0-4375-BFD2-67C10017E041}" destId="{1D83FCAF-21E9-43D8-88D3-E6A8D925A02C}" srcOrd="1" destOrd="0" presId="urn:microsoft.com/office/officeart/2005/8/layout/hierarchy1"/>
    <dgm:cxn modelId="{E2A486D6-1371-4E32-901B-73274A8F67AC}" type="presParOf" srcId="{9DCCD313-FB19-4F54-BEA1-BB71822AC10D}" destId="{2EC4AFE9-19BA-4E5D-9FAB-3C4EC8B33E22}" srcOrd="1" destOrd="0" presId="urn:microsoft.com/office/officeart/2005/8/layout/hierarchy1"/>
    <dgm:cxn modelId="{5C1694CC-667D-4EE0-87B6-EAD7238FDEAC}" type="presParOf" srcId="{7572CA61-089C-469E-9EB6-75A6B4F63AE0}" destId="{90492BF2-24FB-457F-BD21-705A9CB8B1CE}" srcOrd="4" destOrd="0" presId="urn:microsoft.com/office/officeart/2005/8/layout/hierarchy1"/>
    <dgm:cxn modelId="{EA958E78-55D4-4F1D-B116-CB075E0C910C}" type="presParOf" srcId="{7572CA61-089C-469E-9EB6-75A6B4F63AE0}" destId="{5FB64E6D-915D-4719-AC52-9575B56346AB}" srcOrd="5" destOrd="0" presId="urn:microsoft.com/office/officeart/2005/8/layout/hierarchy1"/>
    <dgm:cxn modelId="{F4217462-FD3A-4B06-AD8A-AD6D11AD204F}" type="presParOf" srcId="{5FB64E6D-915D-4719-AC52-9575B56346AB}" destId="{27BA6655-9BC3-48B2-A07D-60DFF86200ED}" srcOrd="0" destOrd="0" presId="urn:microsoft.com/office/officeart/2005/8/layout/hierarchy1"/>
    <dgm:cxn modelId="{FF914211-A9B9-4A74-8AC7-2A78F58ED785}" type="presParOf" srcId="{27BA6655-9BC3-48B2-A07D-60DFF86200ED}" destId="{8A82673A-AD18-44B6-9E74-13CE05793251}" srcOrd="0" destOrd="0" presId="urn:microsoft.com/office/officeart/2005/8/layout/hierarchy1"/>
    <dgm:cxn modelId="{C45D2572-A8D3-47E9-AD78-CEA39EA98DF8}" type="presParOf" srcId="{27BA6655-9BC3-48B2-A07D-60DFF86200ED}" destId="{80469C05-4432-4C61-8497-36E600CA848C}" srcOrd="1" destOrd="0" presId="urn:microsoft.com/office/officeart/2005/8/layout/hierarchy1"/>
    <dgm:cxn modelId="{21E06C60-A12C-434E-90B1-D3ABB2665E6C}" type="presParOf" srcId="{5FB64E6D-915D-4719-AC52-9575B56346AB}" destId="{E1687BAD-F2B5-434D-B413-CE481E22A9BD}" srcOrd="1" destOrd="0" presId="urn:microsoft.com/office/officeart/2005/8/layout/hierarchy1"/>
    <dgm:cxn modelId="{9914C39D-8481-4A91-B96E-573E5203FD64}" type="presParOf" srcId="{5F272637-808D-4AE3-9DB8-65BDACE3A409}" destId="{7E8BAA35-4788-49B4-91E1-324B8853A9A9}" srcOrd="4" destOrd="0" presId="urn:microsoft.com/office/officeart/2005/8/layout/hierarchy1"/>
    <dgm:cxn modelId="{6CA049A5-C760-4B1B-A21E-E6E523E477A7}" type="presParOf" srcId="{5F272637-808D-4AE3-9DB8-65BDACE3A409}" destId="{F9538721-9E83-4C60-9FA3-C48C41432853}" srcOrd="5" destOrd="0" presId="urn:microsoft.com/office/officeart/2005/8/layout/hierarchy1"/>
    <dgm:cxn modelId="{7E0AEB5B-68F0-4905-A3FF-EE384AF4DD5A}" type="presParOf" srcId="{F9538721-9E83-4C60-9FA3-C48C41432853}" destId="{B43BCF17-678A-4F6D-8D4A-731F7A131A08}" srcOrd="0" destOrd="0" presId="urn:microsoft.com/office/officeart/2005/8/layout/hierarchy1"/>
    <dgm:cxn modelId="{9DE54AB2-702A-48BC-9B8D-967221940685}" type="presParOf" srcId="{B43BCF17-678A-4F6D-8D4A-731F7A131A08}" destId="{563C5ADB-0640-4EEE-96A3-01BF38C62130}" srcOrd="0" destOrd="0" presId="urn:microsoft.com/office/officeart/2005/8/layout/hierarchy1"/>
    <dgm:cxn modelId="{5080FDDF-47C6-453F-A0DA-A7BB435FFF42}" type="presParOf" srcId="{B43BCF17-678A-4F6D-8D4A-731F7A131A08}" destId="{ADCB752B-52DA-4FF3-953B-09F5D6DE5A59}" srcOrd="1" destOrd="0" presId="urn:microsoft.com/office/officeart/2005/8/layout/hierarchy1"/>
    <dgm:cxn modelId="{15B55546-A471-4627-AA8A-92966FA729AC}" type="presParOf" srcId="{F9538721-9E83-4C60-9FA3-C48C41432853}" destId="{616B8CDA-AC64-47C9-A811-7F059041BA95}" srcOrd="1" destOrd="0" presId="urn:microsoft.com/office/officeart/2005/8/layout/hierarchy1"/>
    <dgm:cxn modelId="{B42EBAB1-53EB-4266-B768-B58705BB48DE}" type="presParOf" srcId="{616B8CDA-AC64-47C9-A811-7F059041BA95}" destId="{8B72C152-13A1-4C66-847B-63098F935DDC}" srcOrd="0" destOrd="0" presId="urn:microsoft.com/office/officeart/2005/8/layout/hierarchy1"/>
    <dgm:cxn modelId="{547F4AE2-033F-4BE1-9958-CD206E14CD47}" type="presParOf" srcId="{616B8CDA-AC64-47C9-A811-7F059041BA95}" destId="{4138B9D7-0E3A-4B1C-86D5-3E8BB82AAF36}" srcOrd="1" destOrd="0" presId="urn:microsoft.com/office/officeart/2005/8/layout/hierarchy1"/>
    <dgm:cxn modelId="{6E348BEF-DFBF-4CFB-83B6-7F60089BB5BB}" type="presParOf" srcId="{4138B9D7-0E3A-4B1C-86D5-3E8BB82AAF36}" destId="{E29CA843-0738-4939-B444-E3918E006511}" srcOrd="0" destOrd="0" presId="urn:microsoft.com/office/officeart/2005/8/layout/hierarchy1"/>
    <dgm:cxn modelId="{D9312455-9517-4586-ACDE-42457781902B}" type="presParOf" srcId="{E29CA843-0738-4939-B444-E3918E006511}" destId="{118FFCF9-8D91-4B34-AED9-7139E61B1BA6}" srcOrd="0" destOrd="0" presId="urn:microsoft.com/office/officeart/2005/8/layout/hierarchy1"/>
    <dgm:cxn modelId="{2F32BC18-A577-4ED9-8D53-3FB85CC8F933}" type="presParOf" srcId="{E29CA843-0738-4939-B444-E3918E006511}" destId="{B95DA3DB-93FC-4E38-9782-429122E721E0}" srcOrd="1" destOrd="0" presId="urn:microsoft.com/office/officeart/2005/8/layout/hierarchy1"/>
    <dgm:cxn modelId="{6EED4D0A-591D-49F7-BFD0-6E317F2B098C}" type="presParOf" srcId="{4138B9D7-0E3A-4B1C-86D5-3E8BB82AAF36}" destId="{CEBE4C28-3CF8-4B0B-988A-37327E47BDCB}" srcOrd="1" destOrd="0" presId="urn:microsoft.com/office/officeart/2005/8/layout/hierarchy1"/>
    <dgm:cxn modelId="{71F45A6E-287F-44D6-9CF5-44A5DD897F56}" type="presParOf" srcId="{616B8CDA-AC64-47C9-A811-7F059041BA95}" destId="{92DFB099-111D-4F8E-B3A6-D0A1102580E6}" srcOrd="2" destOrd="0" presId="urn:microsoft.com/office/officeart/2005/8/layout/hierarchy1"/>
    <dgm:cxn modelId="{7AD0259B-9445-4DB8-BA56-51FD997603A6}" type="presParOf" srcId="{616B8CDA-AC64-47C9-A811-7F059041BA95}" destId="{0CDE647D-1B36-4FBB-BD17-214AF7A597F5}" srcOrd="3" destOrd="0" presId="urn:microsoft.com/office/officeart/2005/8/layout/hierarchy1"/>
    <dgm:cxn modelId="{99DEBA60-73D0-46DE-94BB-1DAAF58B62F2}" type="presParOf" srcId="{0CDE647D-1B36-4FBB-BD17-214AF7A597F5}" destId="{5B673AE1-950B-48DB-974B-3833D0E09B17}" srcOrd="0" destOrd="0" presId="urn:microsoft.com/office/officeart/2005/8/layout/hierarchy1"/>
    <dgm:cxn modelId="{5682A2DE-87FD-4D62-B2E7-5B25B9282859}" type="presParOf" srcId="{5B673AE1-950B-48DB-974B-3833D0E09B17}" destId="{C0F993E6-8B23-450E-8120-270A6487BEA6}" srcOrd="0" destOrd="0" presId="urn:microsoft.com/office/officeart/2005/8/layout/hierarchy1"/>
    <dgm:cxn modelId="{5A7520BA-0136-46A1-A8F1-9A7C186DF0D6}" type="presParOf" srcId="{5B673AE1-950B-48DB-974B-3833D0E09B17}" destId="{39F30C49-A5AC-49B5-B086-C0E966C1219D}" srcOrd="1" destOrd="0" presId="urn:microsoft.com/office/officeart/2005/8/layout/hierarchy1"/>
    <dgm:cxn modelId="{618FB8D6-5D7C-4C74-9ECF-06782C5EB3A5}" type="presParOf" srcId="{0CDE647D-1B36-4FBB-BD17-214AF7A597F5}" destId="{4500BEDA-6845-4D90-A7BE-0512735FF40F}" srcOrd="1" destOrd="0" presId="urn:microsoft.com/office/officeart/2005/8/layout/hierarchy1"/>
    <dgm:cxn modelId="{8A3F0D50-40E7-4850-AE41-C8630365DC8E}" type="presParOf" srcId="{616B8CDA-AC64-47C9-A811-7F059041BA95}" destId="{4DFF1DE9-0487-41E6-944D-693A1BE6B3E7}" srcOrd="4" destOrd="0" presId="urn:microsoft.com/office/officeart/2005/8/layout/hierarchy1"/>
    <dgm:cxn modelId="{5D61359A-DFA8-4316-92A7-48B7E5AA6303}" type="presParOf" srcId="{616B8CDA-AC64-47C9-A811-7F059041BA95}" destId="{806FD6EF-AAD4-4C02-8DEA-3EBB45403897}" srcOrd="5" destOrd="0" presId="urn:microsoft.com/office/officeart/2005/8/layout/hierarchy1"/>
    <dgm:cxn modelId="{233B7BA7-CEE6-4CAF-AED6-4E2B6FE42ECA}" type="presParOf" srcId="{806FD6EF-AAD4-4C02-8DEA-3EBB45403897}" destId="{4D5CD284-8C1D-4C06-9206-E83386725B51}" srcOrd="0" destOrd="0" presId="urn:microsoft.com/office/officeart/2005/8/layout/hierarchy1"/>
    <dgm:cxn modelId="{D22557C1-9FD6-45D8-8FF5-DAE9A9736E07}" type="presParOf" srcId="{4D5CD284-8C1D-4C06-9206-E83386725B51}" destId="{2FFC5C9A-0A24-4AF2-832C-AFD1E57E30BC}" srcOrd="0" destOrd="0" presId="urn:microsoft.com/office/officeart/2005/8/layout/hierarchy1"/>
    <dgm:cxn modelId="{FAB51943-632C-4009-B191-0EC5F5B2A98D}" type="presParOf" srcId="{4D5CD284-8C1D-4C06-9206-E83386725B51}" destId="{14F057C7-49E6-4238-8DCA-4621BCEE7CA7}" srcOrd="1" destOrd="0" presId="urn:microsoft.com/office/officeart/2005/8/layout/hierarchy1"/>
    <dgm:cxn modelId="{74024007-B080-469B-9641-1E437595561E}" type="presParOf" srcId="{806FD6EF-AAD4-4C02-8DEA-3EBB45403897}" destId="{4B370819-D0DD-40C3-ACE4-C8227B11B6A7}" srcOrd="1" destOrd="0" presId="urn:microsoft.com/office/officeart/2005/8/layout/hierarchy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l-G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l-G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l-G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D425AAA-7987-4941-B1C2-EC082BFE66B8}" type="slidenum">
              <a:rPr lang="el-GR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Ελεύθερη σχεδίαση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- Ελεύθερη σχεδίαση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- Τίτλος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7" name="16 - Υπότιτλος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  <p:sp>
        <p:nvSpPr>
          <p:cNvPr id="30" name="29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19" name="18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  <p:sp>
        <p:nvSpPr>
          <p:cNvPr id="27" name="2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F518B-9432-4F82-9EBF-0F0A0ED5358D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F192-09A8-4F08-9CEB-1CF5CD959CB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Κεφαλίδα ενότητας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Ελεύθερη σχεδίαση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- Ελεύθερη σχεδίαση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338B4-0212-445B-BDD3-0279AE17FDB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9B61B-2614-4ADF-981E-85C1C22A996C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A375C-4CDC-411A-816B-8F9746300096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8" name="7 - Θέση αριθμού διαφάνειας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94EF74D-5342-416F-9256-55E66127990B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9" name="8 - Θέση υποσέλιδου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972E-B056-42E0-B77D-A2F41C731FE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0DE6A18A-72BE-4B7F-86FF-9DDAA04342DA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l-GR" smtClean="0"/>
              <a:t>Κάντε κλικ στο εικονίδιο για να προσθέσετε μια εικόνα</a:t>
            </a:r>
            <a:endParaRPr kumimoji="0" lang="en-US" dirty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29CF6-664A-4C7E-8F7B-4A795F83AE60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14193-9734-4BA3-B2AF-6B9FB81F177D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5CD3-2423-4111-9D18-B87ACA6DD616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Τίτλος, Κείμενο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6FF59DFF-D8DD-4B2C-92D1-4CA2DBC4FDF0}" type="slidenum">
              <a:rPr lang="el-GR"/>
              <a:pPr/>
              <a:t>‹#›</a:t>
            </a:fld>
            <a:endParaRPr lang="el-GR"/>
          </a:p>
        </p:txBody>
      </p:sp>
      <p:sp>
        <p:nvSpPr>
          <p:cNvPr id="6" name="5 - Θέση ημερομηνίας"/>
          <p:cNvSpPr>
            <a:spLocks noGrp="1"/>
          </p:cNvSpPr>
          <p:nvPr>
            <p:ph type="dt" sz="half" idx="11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7" name="6 - Θέση υποσέλιδου"/>
          <p:cNvSpPr>
            <a:spLocks noGrp="1"/>
          </p:cNvSpPr>
          <p:nvPr>
            <p:ph type="ftr" sz="quarter" idx="12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Βασικές Έννοιες Αλγορίθμων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- Ελεύθερη σχεδίαση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- Ελεύθερη σχεδίαση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0" name="29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  <p:sp>
        <p:nvSpPr>
          <p:cNvPr id="10" name="9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22" name="21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r>
              <a:rPr lang="el-GR" smtClean="0"/>
              <a:t>Βασικές Έννοιες Αλγορίθμων</a:t>
            </a:r>
            <a:endParaRPr lang="el-GR"/>
          </a:p>
        </p:txBody>
      </p:sp>
      <p:sp>
        <p:nvSpPr>
          <p:cNvPr id="18" name="17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DA00418-C5D7-4CAE-AA85-E93410C4DFFF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l-GR" cap="none" dirty="0"/>
              <a:t>Βασικές Έννοιες Αλγορίθμων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l-GR"/>
              <a:t>Κεφάλαιο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Τι είναι αλγόριθμος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l-GR" sz="2000"/>
              <a:t>Η λέξη αλγόριθμος προέρχεται από μελέτη του Πέρση μαθηματικού </a:t>
            </a:r>
            <a:r>
              <a:rPr lang="en-US" sz="2000"/>
              <a:t>Abu Ja</a:t>
            </a:r>
            <a:r>
              <a:rPr lang="el-GR" sz="2000"/>
              <a:t>’</a:t>
            </a:r>
            <a:r>
              <a:rPr lang="en-US" sz="2000"/>
              <a:t>far Mohammed ibn al Khowarizmi</a:t>
            </a:r>
          </a:p>
          <a:p>
            <a:pPr>
              <a:lnSpc>
                <a:spcPct val="90000"/>
              </a:lnSpc>
            </a:pPr>
            <a:r>
              <a:rPr lang="el-GR" sz="2000"/>
              <a:t>Στα λατινικά ξεκινούσε με τη φράση </a:t>
            </a:r>
            <a:r>
              <a:rPr lang="en-US" sz="2000"/>
              <a:t>Algoritmi dixit </a:t>
            </a:r>
            <a:r>
              <a:rPr lang="el-GR" sz="2000"/>
              <a:t>που σημαίνει «ο Αλγόριθμος λέει»</a:t>
            </a:r>
          </a:p>
          <a:p>
            <a:pPr>
              <a:lnSpc>
                <a:spcPct val="90000"/>
              </a:lnSpc>
            </a:pPr>
            <a:r>
              <a:rPr lang="el-GR" sz="2000"/>
              <a:t>Για χρόνια ο όρος αλγόριθμος σήμαινε κάτι σαν «συστηματική διαδικασία αριθμητικών χειρισμών»</a:t>
            </a:r>
          </a:p>
          <a:p>
            <a:pPr>
              <a:lnSpc>
                <a:spcPct val="90000"/>
              </a:lnSpc>
            </a:pPr>
            <a:r>
              <a:rPr lang="el-GR" sz="2000"/>
              <a:t>Τη σημερινή του έννοια πήρε στον 20</a:t>
            </a:r>
            <a:r>
              <a:rPr lang="el-GR" sz="2000" baseline="30000"/>
              <a:t>ο</a:t>
            </a:r>
            <a:r>
              <a:rPr lang="el-GR" sz="2000"/>
              <a:t> αιώνα</a:t>
            </a:r>
          </a:p>
        </p:txBody>
      </p:sp>
      <p:pic>
        <p:nvPicPr>
          <p:cNvPr id="10245" name="Picture 5" descr="Al-Kitab_al-mukhtasar_fi_hisab_al-jabr_wa-l-muqabal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301740" y="3288030"/>
            <a:ext cx="731520" cy="1158240"/>
          </a:xfrm>
          <a:noFill/>
          <a:ln/>
        </p:spPr>
      </p:pic>
      <p:sp>
        <p:nvSpPr>
          <p:cNvPr id="6" name="6 - Θέση υποσέλιδου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l-GR"/>
              <a:t>Βασικές Έννοιες Αλγορίθμων</a:t>
            </a:r>
          </a:p>
        </p:txBody>
      </p:sp>
      <p:pic>
        <p:nvPicPr>
          <p:cNvPr id="10246" name="Picture 6" descr="alk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628775"/>
            <a:ext cx="3276600" cy="4524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Τι είναι αλγόριθμος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l-GR" sz="2000"/>
              <a:t>Αλγόριθμος είναι μια πεπερασμένη σειρά ενεργειών, αυστηρά καθορισμένων και εκτελέσιμων σε πεπερασμένο χρόνο, που στοχεύουν στην επίλυση ενός προβλήματος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l-GR" sz="2000"/>
              <a:t>Είσοδος</a:t>
            </a:r>
            <a:endParaRPr lang="en-US" sz="2000"/>
          </a:p>
          <a:p>
            <a:pPr lvl="1">
              <a:lnSpc>
                <a:spcPct val="90000"/>
              </a:lnSpc>
            </a:pPr>
            <a:r>
              <a:rPr lang="el-GR" sz="1800"/>
              <a:t>Καμία, μία ή περισσότερες τιμές δεδομένων για είσοδο</a:t>
            </a:r>
          </a:p>
          <a:p>
            <a:pPr>
              <a:lnSpc>
                <a:spcPct val="90000"/>
              </a:lnSpc>
            </a:pPr>
            <a:r>
              <a:rPr lang="el-GR" sz="2000"/>
              <a:t>Έξοδος</a:t>
            </a:r>
          </a:p>
          <a:p>
            <a:pPr lvl="1">
              <a:lnSpc>
                <a:spcPct val="90000"/>
              </a:lnSpc>
            </a:pPr>
            <a:r>
              <a:rPr lang="el-GR" sz="1800"/>
              <a:t>Τουλάχιστον ένα αποτέλεσμα</a:t>
            </a:r>
          </a:p>
          <a:p>
            <a:pPr>
              <a:lnSpc>
                <a:spcPct val="90000"/>
              </a:lnSpc>
            </a:pPr>
            <a:r>
              <a:rPr lang="el-GR" sz="2000"/>
              <a:t>Καθοριστικότητα</a:t>
            </a:r>
          </a:p>
          <a:p>
            <a:pPr lvl="1">
              <a:lnSpc>
                <a:spcPct val="90000"/>
              </a:lnSpc>
            </a:pPr>
            <a:r>
              <a:rPr lang="el-GR" sz="1800"/>
              <a:t>Σαφώς καθορισμένες εντολές</a:t>
            </a:r>
          </a:p>
          <a:p>
            <a:pPr>
              <a:lnSpc>
                <a:spcPct val="90000"/>
              </a:lnSpc>
            </a:pPr>
            <a:r>
              <a:rPr lang="el-GR" sz="2000"/>
              <a:t>Περατότητα</a:t>
            </a:r>
          </a:p>
          <a:p>
            <a:pPr lvl="1">
              <a:lnSpc>
                <a:spcPct val="90000"/>
              </a:lnSpc>
            </a:pPr>
            <a:r>
              <a:rPr lang="el-GR" sz="1800"/>
              <a:t>Να τελειώνει μετά από πεπερασμένο αριθμό βημάτων</a:t>
            </a:r>
          </a:p>
          <a:p>
            <a:pPr>
              <a:lnSpc>
                <a:spcPct val="90000"/>
              </a:lnSpc>
            </a:pPr>
            <a:r>
              <a:rPr lang="el-GR" sz="2000"/>
              <a:t>Αποτελεσματικότητα</a:t>
            </a:r>
          </a:p>
          <a:p>
            <a:pPr lvl="1">
              <a:lnSpc>
                <a:spcPct val="90000"/>
              </a:lnSpc>
            </a:pPr>
            <a:r>
              <a:rPr lang="el-GR" sz="1800"/>
              <a:t>Απλές και εκτελέσιμες εντολές</a:t>
            </a:r>
          </a:p>
        </p:txBody>
      </p:sp>
      <p:sp>
        <p:nvSpPr>
          <p:cNvPr id="5" name="6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/>
              <a:t>Βασικές Έννοιες Αλγορίθμων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/>
      <p:bldP spid="717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Κριτήρια αλγορίθμων</a:t>
            </a:r>
            <a:endParaRPr lang="el-GR" dirty="0"/>
          </a:p>
        </p:txBody>
      </p:sp>
      <p:sp>
        <p:nvSpPr>
          <p:cNvPr id="7" name="6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Είσοδος (δεδομένα)</a:t>
            </a:r>
          </a:p>
          <a:p>
            <a:r>
              <a:rPr lang="el-GR" dirty="0" smtClean="0"/>
              <a:t>Έξοδος (αποτελέσματα)</a:t>
            </a:r>
          </a:p>
          <a:p>
            <a:r>
              <a:rPr lang="el-GR" dirty="0" smtClean="0"/>
              <a:t>Περατότητα (δεν εκτελείται </a:t>
            </a:r>
            <a:r>
              <a:rPr lang="el-GR" dirty="0" err="1" smtClean="0"/>
              <a:t>επ’άπειρον</a:t>
            </a:r>
            <a:r>
              <a:rPr lang="el-GR" dirty="0" smtClean="0"/>
              <a:t>)</a:t>
            </a:r>
          </a:p>
          <a:p>
            <a:r>
              <a:rPr lang="el-GR" dirty="0" err="1" smtClean="0"/>
              <a:t>Καθοριστικότητα</a:t>
            </a:r>
            <a:r>
              <a:rPr lang="el-GR" dirty="0" smtClean="0"/>
              <a:t> (όχι ασάφεια, όχι αμφιβολία)</a:t>
            </a:r>
          </a:p>
          <a:p>
            <a:r>
              <a:rPr lang="el-GR" dirty="0" smtClean="0"/>
              <a:t>Αποτελεσματικότητα (απλές &amp; εφικτές εντολές)</a:t>
            </a:r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Καθοριστικότητα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l-GR" b="1" u="sng"/>
              <a:t>Κάθε βήμα</a:t>
            </a:r>
            <a:r>
              <a:rPr lang="el-GR"/>
              <a:t> να είναι διατυπωμένο με </a:t>
            </a:r>
            <a:r>
              <a:rPr lang="el-GR" b="1" u="sng"/>
              <a:t>σαφήνεια</a:t>
            </a:r>
          </a:p>
          <a:p>
            <a:pPr>
              <a:lnSpc>
                <a:spcPct val="90000"/>
              </a:lnSpc>
            </a:pPr>
            <a:r>
              <a:rPr lang="el-GR" b="1" u="sng"/>
              <a:t>Δεν υπάρχουν αμφιβολίες</a:t>
            </a:r>
            <a:r>
              <a:rPr lang="el-GR"/>
              <a:t> για το τι πρέπει να κάνουμε.</a:t>
            </a:r>
          </a:p>
          <a:p>
            <a:pPr lvl="1">
              <a:lnSpc>
                <a:spcPct val="90000"/>
              </a:lnSpc>
            </a:pPr>
            <a:r>
              <a:rPr lang="el-GR"/>
              <a:t> Διαίρεση: Πρέπει ο αλγόριθμος της διαίρεσης να προβλέπει την περίπτωση διαίρεσης με το 0</a:t>
            </a:r>
          </a:p>
          <a:p>
            <a:pPr lvl="1">
              <a:lnSpc>
                <a:spcPct val="90000"/>
              </a:lnSpc>
            </a:pPr>
            <a:r>
              <a:rPr lang="el-GR"/>
              <a:t>Σε μια συνταγή, η έκφραση «Βάλε λίγο αλάτι» δεν είναι σαφώς καθορισμένη. Τι πάει να πει «λίγο»;</a:t>
            </a:r>
          </a:p>
        </p:txBody>
      </p:sp>
      <p:sp>
        <p:nvSpPr>
          <p:cNvPr id="4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/>
              <a:t>Βασικές Έννοιες Αλγορίθμων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Αποτελεσματικότητα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l-GR" sz="2800" b="1" u="sng"/>
              <a:t>Κάθε εντολή</a:t>
            </a:r>
            <a:r>
              <a:rPr lang="el-GR" sz="2800"/>
              <a:t> είναι αρκετά </a:t>
            </a:r>
            <a:r>
              <a:rPr lang="el-GR" sz="2800" b="1" u="sng"/>
              <a:t>απλή</a:t>
            </a:r>
            <a:r>
              <a:rPr lang="el-GR" sz="2800"/>
              <a:t> έτσι ώστε να μπορεί να εκτελεστεί από τον υπολογιστή. </a:t>
            </a:r>
          </a:p>
          <a:p>
            <a:r>
              <a:rPr lang="el-GR" sz="2800"/>
              <a:t>Για </a:t>
            </a:r>
            <a:r>
              <a:rPr lang="el-GR" sz="2800" b="1" u="sng"/>
              <a:t>κάθε βήμα</a:t>
            </a:r>
            <a:r>
              <a:rPr lang="el-GR" sz="2800"/>
              <a:t> του αλγορίθμου θα πρέπει να υπάρχει </a:t>
            </a:r>
            <a:r>
              <a:rPr lang="el-GR" sz="2800" b="1" u="sng"/>
              <a:t>αντίστοιχη εντολή</a:t>
            </a:r>
            <a:r>
              <a:rPr lang="el-GR" sz="2800"/>
              <a:t> στη γλώσσα προγραμματισμού έτσι ώστε να μπορεί ο αλγόριθμος να μετατραπεί σε εκτελέσιμο πρόγραμμα.</a:t>
            </a:r>
          </a:p>
          <a:p>
            <a:pPr lvl="1"/>
            <a:r>
              <a:rPr lang="el-GR" sz="2400"/>
              <a:t>Η εντολή «Βρες το μεγαλύτερο από 100 αριθμούς» δεν υπάρχει. Πρέπει να αναλυθεί σε πολλές απλούστερες εντολές</a:t>
            </a:r>
          </a:p>
        </p:txBody>
      </p:sp>
      <p:sp>
        <p:nvSpPr>
          <p:cNvPr id="4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/>
              <a:t>Βασικές Έννοιες Αλγορίθμων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sz="4000"/>
              <a:t>Καθοριστικότητα </a:t>
            </a:r>
            <a:r>
              <a:rPr lang="en-US" sz="4000"/>
              <a:t>vs </a:t>
            </a:r>
            <a:r>
              <a:rPr lang="el-GR" sz="4000"/>
              <a:t>Αποτελεσματικότητα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l-GR"/>
              <a:t>Η </a:t>
            </a:r>
            <a:r>
              <a:rPr lang="el-GR" b="1"/>
              <a:t>παραβίαση</a:t>
            </a:r>
            <a:r>
              <a:rPr lang="el-GR"/>
              <a:t> οποιουδήποτε από τα δύο κριτήρια οδηγεί σε </a:t>
            </a:r>
            <a:r>
              <a:rPr lang="el-GR" b="1"/>
              <a:t>μη εκτελέσιμους</a:t>
            </a:r>
            <a:r>
              <a:rPr lang="el-GR"/>
              <a:t> αλγορίθμους</a:t>
            </a:r>
          </a:p>
          <a:p>
            <a:r>
              <a:rPr lang="el-GR" b="1"/>
              <a:t>Παραβίαση</a:t>
            </a:r>
            <a:r>
              <a:rPr lang="el-GR"/>
              <a:t> της </a:t>
            </a:r>
            <a:r>
              <a:rPr lang="el-GR" b="1"/>
              <a:t>καθοριστικότητας</a:t>
            </a:r>
            <a:r>
              <a:rPr lang="el-GR"/>
              <a:t> σημαίνει </a:t>
            </a:r>
            <a:r>
              <a:rPr lang="el-GR" b="1"/>
              <a:t>έλλειψη σαφήνειας</a:t>
            </a:r>
          </a:p>
          <a:p>
            <a:r>
              <a:rPr lang="el-GR" b="1"/>
              <a:t>Παραβίαση</a:t>
            </a:r>
            <a:r>
              <a:rPr lang="el-GR"/>
              <a:t> της </a:t>
            </a:r>
            <a:r>
              <a:rPr lang="el-GR" b="1"/>
              <a:t>αποτελεσματικότητας</a:t>
            </a:r>
            <a:r>
              <a:rPr lang="el-GR"/>
              <a:t> σημαίνει </a:t>
            </a:r>
            <a:r>
              <a:rPr lang="el-GR" b="1"/>
              <a:t>πολύπλοκες εντολές</a:t>
            </a:r>
            <a:r>
              <a:rPr lang="el-GR"/>
              <a:t> που δεν υπάρχουν στη γλώσσα προγραμματισμού</a:t>
            </a:r>
          </a:p>
        </p:txBody>
      </p:sp>
      <p:sp>
        <p:nvSpPr>
          <p:cNvPr id="4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/>
              <a:t>Βασικές Έννοιες Αλγορίθμων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Σπουδαιότητα αλγορίθμων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l-GR" sz="2400"/>
              <a:t>Η Πληροφορική μελετά τους αλγορίθμους από τη σκοπιά</a:t>
            </a:r>
          </a:p>
          <a:p>
            <a:pPr>
              <a:lnSpc>
                <a:spcPct val="90000"/>
              </a:lnSpc>
            </a:pPr>
            <a:r>
              <a:rPr lang="el-GR" sz="2400"/>
              <a:t>Υλικού</a:t>
            </a:r>
          </a:p>
          <a:p>
            <a:pPr lvl="1">
              <a:lnSpc>
                <a:spcPct val="90000"/>
              </a:lnSpc>
            </a:pPr>
            <a:r>
              <a:rPr lang="el-GR" sz="2000"/>
              <a:t>Η ταχύτητα εκτέλεσης του αλγορίθμου εξαρτάται από την αρχιτεκτονική και την ταχύτητα του υπολογιστή</a:t>
            </a:r>
          </a:p>
          <a:p>
            <a:pPr>
              <a:lnSpc>
                <a:spcPct val="90000"/>
              </a:lnSpc>
            </a:pPr>
            <a:r>
              <a:rPr lang="el-GR" sz="2400"/>
              <a:t>Γλωσσών Προγραμματισμού</a:t>
            </a:r>
          </a:p>
          <a:p>
            <a:pPr lvl="1">
              <a:lnSpc>
                <a:spcPct val="90000"/>
              </a:lnSpc>
            </a:pPr>
            <a:r>
              <a:rPr lang="el-GR" sz="2000"/>
              <a:t>Η γλώσσα προγραμματισμού που θα χρησιμοποιηθεί καθορίζει τη δομή και τις εντολές του αλγορίθμου</a:t>
            </a:r>
          </a:p>
          <a:p>
            <a:pPr>
              <a:lnSpc>
                <a:spcPct val="90000"/>
              </a:lnSpc>
            </a:pPr>
            <a:r>
              <a:rPr lang="el-GR" sz="2400"/>
              <a:t>Θεωρητική</a:t>
            </a:r>
          </a:p>
          <a:p>
            <a:pPr lvl="1">
              <a:lnSpc>
                <a:spcPct val="90000"/>
              </a:lnSpc>
            </a:pPr>
            <a:r>
              <a:rPr lang="el-GR" sz="2000"/>
              <a:t>Διερευνά την ύπαρξη ή μη αποδοτικού αλγορίθμου για την επίλυση ενός προβλήματος</a:t>
            </a:r>
          </a:p>
          <a:p>
            <a:pPr>
              <a:lnSpc>
                <a:spcPct val="90000"/>
              </a:lnSpc>
            </a:pPr>
            <a:r>
              <a:rPr lang="el-GR" sz="2400"/>
              <a:t>Αναλυτική</a:t>
            </a:r>
          </a:p>
          <a:p>
            <a:pPr lvl="1">
              <a:lnSpc>
                <a:spcPct val="90000"/>
              </a:lnSpc>
            </a:pPr>
            <a:r>
              <a:rPr lang="el-GR" sz="2000"/>
              <a:t>Υπολογίζονται οι υπολογιστικοί πόροι (μνήμη, φόρτος </a:t>
            </a:r>
            <a:r>
              <a:rPr lang="en-US" sz="2000"/>
              <a:t>CPU</a:t>
            </a:r>
            <a:r>
              <a:rPr lang="el-GR" sz="2000"/>
              <a:t> κλπ) που απαιτούνται για την εκτέλεση ενός αλγορίθμου</a:t>
            </a:r>
          </a:p>
        </p:txBody>
      </p:sp>
      <p:sp>
        <p:nvSpPr>
          <p:cNvPr id="4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/>
              <a:t>Βασικές Έννοιες Αλγορίθμων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Σπουδαιότητα αλγορίθμων</a:t>
            </a:r>
            <a:endParaRPr lang="el-GR" dirty="0"/>
          </a:p>
        </p:txBody>
      </p:sp>
      <p:graphicFrame>
        <p:nvGraphicFramePr>
          <p:cNvPr id="5" name="4 - Θέση περιεχομένου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7467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413CEFA-B481-49BB-9A03-59B206146E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F413CEFA-B481-49BB-9A03-59B206146E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DAE98BD-773C-4938-B740-4095B4633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dgm id="{3DAE98BD-773C-4938-B740-4095B46330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C80D17A-4778-4532-82B0-B6B17053A4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graphicEl>
                                              <a:dgm id="{1C80D17A-4778-4532-82B0-B6B17053A4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85C23EB-7B3F-478B-AC41-3DC1CF5A74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graphicEl>
                                              <a:dgm id="{685C23EB-7B3F-478B-AC41-3DC1CF5A74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5752B8-3126-4938-8D8C-48F3E8E90C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graphicEl>
                                              <a:dgm id="{F85752B8-3126-4938-8D8C-48F3E8E90C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959E019-F7B2-4730-8E57-CBEBDC60E9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graphicEl>
                                              <a:dgm id="{C959E019-F7B2-4730-8E57-CBEBDC60E9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BF93A60-C4E2-4E2F-83B3-3C0E178020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graphicEl>
                                              <a:dgm id="{ABF93A60-C4E2-4E2F-83B3-3C0E178020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18E2609-8310-42F9-9267-A40929430D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graphicEl>
                                              <a:dgm id="{618E2609-8310-42F9-9267-A40929430D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69ED8E-2567-4221-A5CA-DE7B9055D3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graphicEl>
                                              <a:dgm id="{1969ED8E-2567-4221-A5CA-DE7B9055D3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692DE8-7ED3-4B8B-AC88-F1A1FB5FE0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>
                                            <p:graphicEl>
                                              <a:dgm id="{48692DE8-7ED3-4B8B-AC88-F1A1FB5FE0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9521A9B-56F8-4AD7-9075-A4EBE60064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graphicEl>
                                              <a:dgm id="{29521A9B-56F8-4AD7-9075-A4EBE60064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B28D416-C5C8-4E82-947C-56C629268E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graphicEl>
                                              <a:dgm id="{AB28D416-C5C8-4E82-947C-56C629268E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EF53B6-0126-4A96-A6A6-7BF035D4E6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>
                                            <p:graphicEl>
                                              <a:dgm id="{2AEF53B6-0126-4A96-A6A6-7BF035D4E6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99E763-783F-4873-8DE7-ADDB89EA46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>
                                            <p:graphicEl>
                                              <a:dgm id="{E299E763-783F-4873-8DE7-ADDB89EA46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58909B8-265C-42CA-8909-AAD487B03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>
                                            <p:graphicEl>
                                              <a:dgm id="{158909B8-265C-42CA-8909-AAD487B030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9B1C340-2893-4DDD-891E-19C74AAE5E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>
                                            <p:graphicEl>
                                              <a:dgm id="{59B1C340-2893-4DDD-891E-19C74AAE5E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A4349C-1718-4CE3-A489-7FA680C6DD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">
                                            <p:graphicEl>
                                              <a:dgm id="{F8A4349C-1718-4CE3-A489-7FA680C6DD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ECF40C-01F1-4B95-85A0-5394660982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>
                                            <p:graphicEl>
                                              <a:dgm id="{3EECF40C-01F1-4B95-85A0-5394660982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EB7CEF-DAF1-418B-B25F-32143CCB95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">
                                            <p:graphicEl>
                                              <a:dgm id="{78EB7CEF-DAF1-418B-B25F-32143CCB95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B9CB7F-23E2-4AE2-A3B0-ECBD2C3BEF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">
                                            <p:graphicEl>
                                              <a:dgm id="{8EB9CB7F-23E2-4AE2-A3B0-ECBD2C3BEF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5" name="4 - Θέση περιεχομένου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7467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F824AFE-ACA9-4AD3-8E59-17E5725F49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5F824AFE-ACA9-4AD3-8E59-17E5725F49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0608F5C-6D83-4B27-8728-721CB50301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20608F5C-6D83-4B27-8728-721CB50301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51C5FEE-63DA-42A4-AE0B-6D324ED990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351C5FEE-63DA-42A4-AE0B-6D324ED990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F99161-7941-4176-B7C6-58A8AE1E04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graphicEl>
                                              <a:dgm id="{9AF99161-7941-4176-B7C6-58A8AE1E04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BABC461-6D0C-47F5-93EA-DBA9835663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graphicEl>
                                              <a:dgm id="{CBABC461-6D0C-47F5-93EA-DBA98356636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lvlAtOnc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5" name="4 - Θέση περιεχομένου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7467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F824AFE-ACA9-4AD3-8E59-17E5725F49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5F824AFE-ACA9-4AD3-8E59-17E5725F49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0608F5C-6D83-4B27-8728-721CB50301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20608F5C-6D83-4B27-8728-721CB50301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51C5FEE-63DA-42A4-AE0B-6D324ED990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351C5FEE-63DA-42A4-AE0B-6D324ED990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F99161-7941-4176-B7C6-58A8AE1E04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graphicEl>
                                              <a:dgm id="{9AF99161-7941-4176-B7C6-58A8AE1E04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BABC461-6D0C-47F5-93EA-DBA9835663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graphicEl>
                                              <a:dgm id="{CBABC461-6D0C-47F5-93EA-DBA98356636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487816D-9D56-4364-BCFB-2B6C51C813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graphicEl>
                                              <a:dgm id="{1487816D-9D56-4364-BCFB-2B6C51C813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A420CF-0045-4BD1-8E23-5E16F6FBA9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graphicEl>
                                              <a:dgm id="{10A420CF-0045-4BD1-8E23-5E16F6FBA9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DCB2153-0C59-4269-B25C-7B4F9BF9D6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graphicEl>
                                              <a:dgm id="{DDCB2153-0C59-4269-B25C-7B4F9BF9D6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7873D4C-D0A5-4AC6-91CE-BC9D4ACC30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graphicEl>
                                              <a:dgm id="{D7873D4C-D0A5-4AC6-91CE-BC9D4ACC30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59512FB-22C1-45D8-B520-6C0B377DB2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>
                                            <p:graphicEl>
                                              <a:dgm id="{559512FB-22C1-45D8-B520-6C0B377DB2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EF67ABB-CE01-4110-97FB-93E75D2DA7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graphicEl>
                                              <a:dgm id="{4EF67ABB-CE01-4110-97FB-93E75D2DA7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7C554C8-CC4F-4AB3-A01E-52EFB3ACC6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graphicEl>
                                              <a:dgm id="{F7C554C8-CC4F-4AB3-A01E-52EFB3ACC6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507BB9-AD6A-4FE4-9BB2-3EE5F8CDF7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graphicEl>
                                              <a:dgm id="{02507BB9-AD6A-4FE4-9BB2-3EE5F8CDF7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9A8E1FC-06EA-4E69-9A92-FC2DC11558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>
                                            <p:graphicEl>
                                              <a:dgm id="{59A8E1FC-06EA-4E69-9A92-FC2DC11558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634B81E-AF50-496F-A849-2F0B371960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>
                                            <p:graphicEl>
                                              <a:dgm id="{D634B81E-AF50-496F-A849-2F0B371960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292C13-76A3-4E9C-8AA3-C58204FA2B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>
                                            <p:graphicEl>
                                              <a:dgm id="{44292C13-76A3-4E9C-8AA3-C58204FA2B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099134-C79D-4FA8-A9A4-2831147EB9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>
                                            <p:graphicEl>
                                              <a:dgm id="{9B099134-C79D-4FA8-A9A4-2831147EB9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AtOnc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/>
              <a:t>Περιγραφή και αναπαράσταση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l-GR" sz="2800" dirty="0"/>
              <a:t>Ελεύθερο κείμενο</a:t>
            </a:r>
          </a:p>
          <a:p>
            <a:pPr lvl="1">
              <a:lnSpc>
                <a:spcPct val="80000"/>
              </a:lnSpc>
            </a:pPr>
            <a:r>
              <a:rPr lang="el-GR" sz="2400" dirty="0"/>
              <a:t>Ανεπεξέργαστος και αδόμητος τρόπος, ενδέχεται να παραβιάζει το κριτήριο της αποτελεσματικότητας</a:t>
            </a:r>
          </a:p>
          <a:p>
            <a:pPr>
              <a:lnSpc>
                <a:spcPct val="80000"/>
              </a:lnSpc>
            </a:pPr>
            <a:r>
              <a:rPr lang="el-GR" sz="2800" dirty="0"/>
              <a:t>Διαγραμματικές τεχνικές</a:t>
            </a:r>
          </a:p>
          <a:p>
            <a:pPr lvl="1">
              <a:lnSpc>
                <a:spcPct val="80000"/>
              </a:lnSpc>
            </a:pPr>
            <a:r>
              <a:rPr lang="el-GR" sz="2400" dirty="0"/>
              <a:t>Γραφικός τρόπος (π.χ. διάγραμμα ροής)</a:t>
            </a:r>
          </a:p>
          <a:p>
            <a:pPr>
              <a:lnSpc>
                <a:spcPct val="80000"/>
              </a:lnSpc>
            </a:pPr>
            <a:r>
              <a:rPr lang="el-GR" sz="2800" dirty="0"/>
              <a:t>Φυσική γλώσσα</a:t>
            </a:r>
          </a:p>
          <a:p>
            <a:pPr lvl="1">
              <a:lnSpc>
                <a:spcPct val="80000"/>
              </a:lnSpc>
            </a:pPr>
            <a:r>
              <a:rPr lang="el-GR" sz="2400" dirty="0"/>
              <a:t>Ενδέχεται να παραβιάζει το κριτήριο της </a:t>
            </a:r>
            <a:r>
              <a:rPr lang="el-GR" sz="2400" dirty="0" err="1"/>
              <a:t>καθοριστικότητας</a:t>
            </a:r>
            <a:endParaRPr lang="el-GR" sz="2400" dirty="0"/>
          </a:p>
          <a:p>
            <a:pPr>
              <a:lnSpc>
                <a:spcPct val="80000"/>
              </a:lnSpc>
            </a:pPr>
            <a:r>
              <a:rPr lang="el-GR" sz="2800" dirty="0"/>
              <a:t>Κωδικοποίηση</a:t>
            </a:r>
          </a:p>
          <a:p>
            <a:pPr lvl="1">
              <a:lnSpc>
                <a:spcPct val="80000"/>
              </a:lnSpc>
            </a:pPr>
            <a:r>
              <a:rPr lang="el-GR" sz="2400" dirty="0"/>
              <a:t>Πρόγραμμα γραμμένο σε </a:t>
            </a:r>
            <a:r>
              <a:rPr lang="el-GR" sz="2400" dirty="0" err="1"/>
              <a:t>ψευδογλώσσα</a:t>
            </a:r>
            <a:r>
              <a:rPr lang="el-GR" sz="2400" dirty="0"/>
              <a:t> ή σε κάποια γλώσσα προγραμματισμού που δίνει τα ίδια αποτελέσματα με τον αλγόριθμο</a:t>
            </a:r>
          </a:p>
        </p:txBody>
      </p:sp>
      <p:sp>
        <p:nvSpPr>
          <p:cNvPr id="4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/>
              <a:t>Βασικές Έννοιες Αλγορίθμων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Διάγραμμα ροής</a:t>
            </a:r>
            <a:endParaRPr lang="el-GR" dirty="0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  <p:sp>
        <p:nvSpPr>
          <p:cNvPr id="5" name="4 - Διάγραμμα ροής: Αρχή/τέλος εργασίας"/>
          <p:cNvSpPr/>
          <p:nvPr/>
        </p:nvSpPr>
        <p:spPr>
          <a:xfrm>
            <a:off x="3971924" y="1459030"/>
            <a:ext cx="91440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Αρχή</a:t>
            </a:r>
            <a:endParaRPr lang="el-GR" dirty="0"/>
          </a:p>
        </p:txBody>
      </p:sp>
      <p:sp>
        <p:nvSpPr>
          <p:cNvPr id="6" name="5 - Διάγραμμα ροής: Είσοδος/έξοδος"/>
          <p:cNvSpPr/>
          <p:nvPr/>
        </p:nvSpPr>
        <p:spPr>
          <a:xfrm>
            <a:off x="3971924" y="2030534"/>
            <a:ext cx="914400" cy="612648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7" name="6 - Διάγραμμα ροής: Διεργασία"/>
          <p:cNvSpPr/>
          <p:nvPr/>
        </p:nvSpPr>
        <p:spPr>
          <a:xfrm>
            <a:off x="5543560" y="4245112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8" name="7 - Διάγραμμα ροής: Απόφαση"/>
          <p:cNvSpPr/>
          <p:nvPr/>
        </p:nvSpPr>
        <p:spPr>
          <a:xfrm>
            <a:off x="3971924" y="2887790"/>
            <a:ext cx="914400" cy="61264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9" name="8 - Διάγραμμα ροής: Απόφαση"/>
          <p:cNvSpPr/>
          <p:nvPr/>
        </p:nvSpPr>
        <p:spPr>
          <a:xfrm>
            <a:off x="5543560" y="3316418"/>
            <a:ext cx="914400" cy="61264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0" name="9 - Διάγραμμα ροής: Αρχή/τέλος εργασίας"/>
          <p:cNvSpPr/>
          <p:nvPr/>
        </p:nvSpPr>
        <p:spPr>
          <a:xfrm>
            <a:off x="6543692" y="5816748"/>
            <a:ext cx="91440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Τέλος</a:t>
            </a:r>
            <a:endParaRPr lang="el-GR" dirty="0"/>
          </a:p>
        </p:txBody>
      </p:sp>
      <p:sp>
        <p:nvSpPr>
          <p:cNvPr id="22" name="21 - Διάγραμμα ροής: Διεργασία"/>
          <p:cNvSpPr/>
          <p:nvPr/>
        </p:nvSpPr>
        <p:spPr>
          <a:xfrm>
            <a:off x="3043230" y="3530732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cxnSp>
        <p:nvCxnSpPr>
          <p:cNvPr id="24" name="23 - Γωνιακή σύνδεση"/>
          <p:cNvCxnSpPr>
            <a:stCxn id="8" idx="1"/>
            <a:endCxn id="22" idx="0"/>
          </p:cNvCxnSpPr>
          <p:nvPr/>
        </p:nvCxnSpPr>
        <p:spPr>
          <a:xfrm rot="10800000" flipV="1">
            <a:off x="3500430" y="3194114"/>
            <a:ext cx="471494" cy="336618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28 - Ευθύγραμμο βέλος σύνδεσης"/>
          <p:cNvCxnSpPr>
            <a:stCxn id="5" idx="2"/>
            <a:endCxn id="6" idx="1"/>
          </p:cNvCxnSpPr>
          <p:nvPr/>
        </p:nvCxnSpPr>
        <p:spPr>
          <a:xfrm rot="5400000">
            <a:off x="4294248" y="1895658"/>
            <a:ext cx="269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35 - Γωνιακή σύνδεση"/>
          <p:cNvCxnSpPr>
            <a:stCxn id="6" idx="4"/>
            <a:endCxn id="8" idx="0"/>
          </p:cNvCxnSpPr>
          <p:nvPr/>
        </p:nvCxnSpPr>
        <p:spPr>
          <a:xfrm rot="5400000">
            <a:off x="4306820" y="2765486"/>
            <a:ext cx="24460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- Διάγραμμα ροής: Είσοδος/έξοδος"/>
          <p:cNvSpPr/>
          <p:nvPr/>
        </p:nvSpPr>
        <p:spPr>
          <a:xfrm>
            <a:off x="3043230" y="4387988"/>
            <a:ext cx="914400" cy="612648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cxnSp>
        <p:nvCxnSpPr>
          <p:cNvPr id="42" name="41 - Ευθύγραμμο βέλος σύνδεσης"/>
          <p:cNvCxnSpPr>
            <a:stCxn id="22" idx="2"/>
            <a:endCxn id="39" idx="1"/>
          </p:cNvCxnSpPr>
          <p:nvPr/>
        </p:nvCxnSpPr>
        <p:spPr>
          <a:xfrm rot="5400000">
            <a:off x="3378126" y="4265684"/>
            <a:ext cx="24460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46 - Γωνιακή σύνδεση"/>
          <p:cNvCxnSpPr>
            <a:stCxn id="39" idx="4"/>
            <a:endCxn id="10" idx="0"/>
          </p:cNvCxnSpPr>
          <p:nvPr/>
        </p:nvCxnSpPr>
        <p:spPr>
          <a:xfrm rot="16200000" flipH="1">
            <a:off x="4842605" y="3658461"/>
            <a:ext cx="816112" cy="3500462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68 - Ευθύγραμμο βέλος σύνδεσης"/>
          <p:cNvCxnSpPr>
            <a:stCxn id="9" idx="2"/>
            <a:endCxn id="7" idx="0"/>
          </p:cNvCxnSpPr>
          <p:nvPr/>
        </p:nvCxnSpPr>
        <p:spPr>
          <a:xfrm rot="5400000">
            <a:off x="5842737" y="4087089"/>
            <a:ext cx="31604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71 - Γωνιακή σύνδεση"/>
          <p:cNvCxnSpPr>
            <a:stCxn id="7" idx="2"/>
            <a:endCxn id="9" idx="1"/>
          </p:cNvCxnSpPr>
          <p:nvPr/>
        </p:nvCxnSpPr>
        <p:spPr>
          <a:xfrm rot="5400000" flipH="1">
            <a:off x="5154651" y="4011651"/>
            <a:ext cx="1235018" cy="457200"/>
          </a:xfrm>
          <a:prstGeom prst="bentConnector4">
            <a:avLst>
              <a:gd name="adj1" fmla="val -18510"/>
              <a:gd name="adj2" fmla="val 1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74 - Γωνιακή σύνδεση"/>
          <p:cNvCxnSpPr>
            <a:stCxn id="9" idx="3"/>
            <a:endCxn id="92" idx="1"/>
          </p:cNvCxnSpPr>
          <p:nvPr/>
        </p:nvCxnSpPr>
        <p:spPr>
          <a:xfrm>
            <a:off x="6457960" y="3622742"/>
            <a:ext cx="1543064" cy="693808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- Διάγραμμα ροής: Είσοδος/έξοδος"/>
          <p:cNvSpPr/>
          <p:nvPr/>
        </p:nvSpPr>
        <p:spPr>
          <a:xfrm>
            <a:off x="7543824" y="4316550"/>
            <a:ext cx="914400" cy="612648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cxnSp>
        <p:nvCxnSpPr>
          <p:cNvPr id="95" name="94 - Γωνιακή σύνδεση"/>
          <p:cNvCxnSpPr>
            <a:stCxn id="92" idx="4"/>
            <a:endCxn id="10" idx="0"/>
          </p:cNvCxnSpPr>
          <p:nvPr/>
        </p:nvCxnSpPr>
        <p:spPr>
          <a:xfrm rot="5400000">
            <a:off x="7057183" y="4872907"/>
            <a:ext cx="887550" cy="1000132"/>
          </a:xfrm>
          <a:prstGeom prst="bentConnector3">
            <a:avLst>
              <a:gd name="adj1" fmla="val 53091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- Γωνιακή σύνδεση"/>
          <p:cNvCxnSpPr>
            <a:stCxn id="8" idx="3"/>
            <a:endCxn id="9" idx="0"/>
          </p:cNvCxnSpPr>
          <p:nvPr/>
        </p:nvCxnSpPr>
        <p:spPr>
          <a:xfrm>
            <a:off x="4886324" y="3194114"/>
            <a:ext cx="1114436" cy="122304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0" grpId="1" animBg="1"/>
      <p:bldP spid="22" grpId="0"/>
      <p:bldP spid="22" grpId="1" animBg="1"/>
      <p:bldP spid="22" grpId="2" animBg="1"/>
      <p:bldP spid="39" grpId="0"/>
      <p:bldP spid="39" grpId="1" animBg="1"/>
      <p:bldP spid="39" grpId="2" animBg="1"/>
      <p:bldP spid="9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dirty="0" smtClean="0"/>
              <a:t>Βασικές συνιστώσες αλγορίθμου</a:t>
            </a:r>
            <a:endParaRPr lang="el-GR" dirty="0"/>
          </a:p>
        </p:txBody>
      </p:sp>
      <p:graphicFrame>
        <p:nvGraphicFramePr>
          <p:cNvPr id="5" name="4 - Θέση περιεχομένου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7467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 smtClean="0"/>
              <a:t>Βασικές Έννοιες Αλγορίθμων</a:t>
            </a:r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758308E-91B2-429F-B152-EC9D73BF98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4758308E-91B2-429F-B152-EC9D73BF98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C1FB1CC-9C2F-45D0-813B-150D1F9C7B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graphicEl>
                                              <a:dgm id="{5C1FB1CC-9C2F-45D0-813B-150D1F9C7B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4595A2-0C7A-48BA-8367-ECAEF4033E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904595A2-0C7A-48BA-8367-ECAEF4033E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4681BEA-F8C5-428E-8870-D3EB8935B4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graphicEl>
                                              <a:dgm id="{F4681BEA-F8C5-428E-8870-D3EB8935B4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F739DC6-BBF0-4A9E-8D97-51E70246C6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graphicEl>
                                              <a:dgm id="{7F739DC6-BBF0-4A9E-8D97-51E70246C6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6C95EC-2AC2-494A-B4D6-015A92A550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graphicEl>
                                              <a:dgm id="{696C95EC-2AC2-494A-B4D6-015A92A550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0B2B454-4F8B-4298-837F-B78DA409BB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graphicEl>
                                              <a:dgm id="{E0B2B454-4F8B-4298-837F-B78DA409BB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4215A69-15CC-4534-9444-C620A14A81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graphicEl>
                                              <a:dgm id="{04215A69-15CC-4534-9444-C620A14A81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BF8F0F-52D9-4272-A19E-5F113DC94C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graphicEl>
                                              <a:dgm id="{CDBF8F0F-52D9-4272-A19E-5F113DC94C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4510D4-2D68-48E0-9556-A9CAB302DB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>
                                            <p:graphicEl>
                                              <a:dgm id="{1A4510D4-2D68-48E0-9556-A9CAB302DB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1381FD-AEBD-4BF2-B954-4C40DA0D14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>
                                            <p:graphicEl>
                                              <a:dgm id="{8E1381FD-AEBD-4BF2-B954-4C40DA0D14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1858179-EC8B-4702-8E4A-CD50E13961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>
                                            <p:graphicEl>
                                              <a:dgm id="{21858179-EC8B-4702-8E4A-CD50E13961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728DB19-82A7-4385-9239-B1DC662E50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>
                                            <p:graphicEl>
                                              <a:dgm id="{D728DB19-82A7-4385-9239-B1DC662E50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D83FCAF-21E9-43D8-88D3-E6A8D925A0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>
                                            <p:graphicEl>
                                              <a:dgm id="{1D83FCAF-21E9-43D8-88D3-E6A8D925A0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492BF2-24FB-457F-BD21-705A9CB8B1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>
                                            <p:graphicEl>
                                              <a:dgm id="{90492BF2-24FB-457F-BD21-705A9CB8B1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82673A-AD18-44B6-9E74-13CE057932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>
                                            <p:graphicEl>
                                              <a:dgm id="{8A82673A-AD18-44B6-9E74-13CE057932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469C05-4432-4C61-8497-36E600CA84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>
                                            <p:graphicEl>
                                              <a:dgm id="{80469C05-4432-4C61-8497-36E600CA84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8BAA35-4788-49B4-91E1-324B8853A9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">
                                            <p:graphicEl>
                                              <a:dgm id="{7E8BAA35-4788-49B4-91E1-324B8853A9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63C5ADB-0640-4EEE-96A3-01BF38C621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>
                                            <p:graphicEl>
                                              <a:dgm id="{563C5ADB-0640-4EEE-96A3-01BF38C621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CB752B-52DA-4FF3-953B-09F5D6DE5A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">
                                            <p:graphicEl>
                                              <a:dgm id="{ADCB752B-52DA-4FF3-953B-09F5D6DE5A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B72C152-13A1-4C66-847B-63098F935D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>
                                            <p:graphicEl>
                                              <a:dgm id="{8B72C152-13A1-4C66-847B-63098F935D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8FFCF9-8D91-4B34-AED9-7139E61B1B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">
                                            <p:graphicEl>
                                              <a:dgm id="{118FFCF9-8D91-4B34-AED9-7139E61B1B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95DA3DB-93FC-4E38-9782-429122E721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>
                                            <p:graphicEl>
                                              <a:dgm id="{B95DA3DB-93FC-4E38-9782-429122E721E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2DFB099-111D-4F8E-B3A6-D0A1102580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>
                                            <p:graphicEl>
                                              <a:dgm id="{92DFB099-111D-4F8E-B3A6-D0A1102580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0F993E6-8B23-450E-8120-270A6487BE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">
                                            <p:graphicEl>
                                              <a:dgm id="{C0F993E6-8B23-450E-8120-270A6487BE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9F30C49-A5AC-49B5-B086-C0E966C121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">
                                            <p:graphicEl>
                                              <a:dgm id="{39F30C49-A5AC-49B5-B086-C0E966C121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DFF1DE9-0487-41E6-944D-693A1BE6B3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">
                                            <p:graphicEl>
                                              <a:dgm id="{4DFF1DE9-0487-41E6-944D-693A1BE6B3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FFC5C9A-0A24-4AF2-832C-AFD1E57E30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">
                                            <p:graphicEl>
                                              <a:dgm id="{2FFC5C9A-0A24-4AF2-832C-AFD1E57E30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4F057C7-49E6-4238-8DCA-4621BCEE7C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">
                                            <p:graphicEl>
                                              <a:dgm id="{14F057C7-49E6-4238-8DCA-4621BCEE7C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Πολλαπλασιασμός α λα Ρώσικα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l-GR" sz="2000"/>
              <a:t>Παίρνουμε δύο θετικούς ακέραιους αριθμούς</a:t>
            </a:r>
          </a:p>
          <a:p>
            <a:pPr>
              <a:lnSpc>
                <a:spcPct val="90000"/>
              </a:lnSpc>
            </a:pPr>
            <a:r>
              <a:rPr lang="el-GR" sz="2000"/>
              <a:t>Διπλασιάζουμε τον πρώτο και υποδιπλασιάζουμε το δεύτερο (αγνοώντας τα δεκαδικά ψηφία)</a:t>
            </a:r>
          </a:p>
          <a:p>
            <a:pPr>
              <a:lnSpc>
                <a:spcPct val="90000"/>
              </a:lnSpc>
            </a:pPr>
            <a:r>
              <a:rPr lang="el-GR" sz="2000"/>
              <a:t>Συνεχίζουμε μέχρι ο δεύτερος αριθμός γίνει 1</a:t>
            </a:r>
          </a:p>
          <a:p>
            <a:pPr>
              <a:lnSpc>
                <a:spcPct val="90000"/>
              </a:lnSpc>
            </a:pPr>
            <a:r>
              <a:rPr lang="el-GR" sz="2000"/>
              <a:t>Προσθέτουμε τους αριθμούς της 1</a:t>
            </a:r>
            <a:r>
              <a:rPr lang="el-GR" sz="2000" baseline="30000"/>
              <a:t>ης</a:t>
            </a:r>
            <a:r>
              <a:rPr lang="el-GR" sz="2000"/>
              <a:t> στήλης για τους οποίους ο αριθμός στη 2</a:t>
            </a:r>
            <a:r>
              <a:rPr lang="el-GR" sz="2000" baseline="30000"/>
              <a:t>η</a:t>
            </a:r>
            <a:r>
              <a:rPr lang="el-GR" sz="2000"/>
              <a:t> στήλη είναι περιττός</a:t>
            </a:r>
          </a:p>
          <a:p>
            <a:pPr>
              <a:lnSpc>
                <a:spcPct val="90000"/>
              </a:lnSpc>
            </a:pPr>
            <a:r>
              <a:rPr lang="el-GR" sz="2000"/>
              <a:t>Το άθροισμα που προκύπτει είναι το γινόμενο των δύο αρχικών αριθμών</a:t>
            </a:r>
          </a:p>
        </p:txBody>
      </p:sp>
      <p:graphicFrame>
        <p:nvGraphicFramePr>
          <p:cNvPr id="14376" name="Group 40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4533900"/>
        </p:xfrm>
        <a:graphic>
          <a:graphicData uri="http://schemas.openxmlformats.org/drawingml/2006/table">
            <a:tbl>
              <a:tblPr/>
              <a:tblGrid>
                <a:gridCol w="1346200"/>
                <a:gridCol w="1346200"/>
                <a:gridCol w="1346200"/>
              </a:tblGrid>
              <a:tr h="7556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90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180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l-GR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360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l-GR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720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720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Άθροισμα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855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" name="6 - Θέση υποσέλιδου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l-GR"/>
              <a:t>Βασικές Έννοιες Αλγορίθμων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/>
              <a:t>Πολλαπλασιασμός α λα Ρώσικα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ΠΡΟΓΡΑΜΜΑ Πολλαπλασιασμός_αλά_Ρώσικα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ΜΕΤΑΒΛΗΤΕΣ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  ΑΚΕΡΑΙΕΣ: α, β, άθροισμα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ΑΡΧΗ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  ΓΡΑΨΕ 'Δώσε δύο θετικούς αριθμούς'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  ΔΙΑΒΑΣΕ α, β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  άθροισμα &lt;- 0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  ΟΣΟ β &gt; 0 ΕΠΑΝΑΛΑΒΕ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    ΑΝ β MOD 2 = 1 ΤΟΤΕ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      άθροισμα &lt;- άθροισμα+α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    ΤΕΛΟΣ_ΑΝ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    α &lt;- α*2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    β &lt;- β DIV 2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  ΤΕΛΟΣ_ΕΠΑΝΑΛΗΨΗΣ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  ΓΡΑΨΕ 'Το γινόμενο των δύο αριθμών ισούται με ', άθροισμα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1800">
                <a:solidFill>
                  <a:schemeClr val="bg1"/>
                </a:solidFill>
                <a:latin typeface="Tahoma" pitchFamily="34" charset="0"/>
              </a:rPr>
              <a:t>ΤΕΛΟΣ_ΠΡΟΓΡΑΜΜΑΤΟΣ</a:t>
            </a:r>
          </a:p>
        </p:txBody>
      </p:sp>
      <p:sp>
        <p:nvSpPr>
          <p:cNvPr id="4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/>
              <a:t>Βασικές Έννοιες Αλγορίθμων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1945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fill="hold"/>
                                        <p:tgtEl>
                                          <p:spTgt spid="194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1945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500" fill="hold"/>
                                        <p:tgtEl>
                                          <p:spTgt spid="1945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/>
              <a:t>Πολλαπλασιασμός α λα Ρώσικα</a:t>
            </a:r>
          </a:p>
        </p:txBody>
      </p:sp>
      <p:sp>
        <p:nvSpPr>
          <p:cNvPr id="30" name="4 - Θέση υποσέλιδου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l-GR"/>
              <a:t>Βασικές Έννοιες Αλγορίθμων</a:t>
            </a:r>
          </a:p>
        </p:txBody>
      </p:sp>
      <p:sp>
        <p:nvSpPr>
          <p:cNvPr id="21509" name="AutoShape 5"/>
          <p:cNvSpPr>
            <a:spLocks noChangeArrowheads="1"/>
          </p:cNvSpPr>
          <p:nvPr/>
        </p:nvSpPr>
        <p:spPr bwMode="auto">
          <a:xfrm>
            <a:off x="3816350" y="1628775"/>
            <a:ext cx="1441450" cy="360363"/>
          </a:xfrm>
          <a:prstGeom prst="flowChartTerminator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ΑΡΧΗ</a:t>
            </a:r>
          </a:p>
        </p:txBody>
      </p:sp>
      <p:sp>
        <p:nvSpPr>
          <p:cNvPr id="21510" name="AutoShape 6"/>
          <p:cNvSpPr>
            <a:spLocks noChangeArrowheads="1"/>
          </p:cNvSpPr>
          <p:nvPr/>
        </p:nvSpPr>
        <p:spPr bwMode="auto">
          <a:xfrm>
            <a:off x="1042988" y="5949950"/>
            <a:ext cx="1441450" cy="360363"/>
          </a:xfrm>
          <a:prstGeom prst="flowChartTerminator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ΤΕΛΟΣ</a:t>
            </a:r>
          </a:p>
        </p:txBody>
      </p:sp>
      <p:sp>
        <p:nvSpPr>
          <p:cNvPr id="21511" name="AutoShape 7"/>
          <p:cNvSpPr>
            <a:spLocks noChangeArrowheads="1"/>
          </p:cNvSpPr>
          <p:nvPr/>
        </p:nvSpPr>
        <p:spPr bwMode="auto">
          <a:xfrm>
            <a:off x="3816350" y="2420938"/>
            <a:ext cx="1439863" cy="792162"/>
          </a:xfrm>
          <a:prstGeom prst="flowChartInputOutpu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ΔΙΑΒΑΣΕ</a:t>
            </a:r>
          </a:p>
          <a:p>
            <a:pPr algn="ctr"/>
            <a:r>
              <a:rPr lang="el-GR"/>
              <a:t>α, β</a:t>
            </a:r>
          </a:p>
        </p:txBody>
      </p:sp>
      <p:sp>
        <p:nvSpPr>
          <p:cNvPr id="21512" name="AutoShape 8"/>
          <p:cNvSpPr>
            <a:spLocks noChangeArrowheads="1"/>
          </p:cNvSpPr>
          <p:nvPr/>
        </p:nvSpPr>
        <p:spPr bwMode="auto">
          <a:xfrm>
            <a:off x="3779838" y="4508500"/>
            <a:ext cx="1512887" cy="1008063"/>
          </a:xfrm>
          <a:prstGeom prst="flowChartDecis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β &gt; 0</a:t>
            </a:r>
          </a:p>
        </p:txBody>
      </p:sp>
      <p:sp>
        <p:nvSpPr>
          <p:cNvPr id="21513" name="AutoShape 9"/>
          <p:cNvSpPr>
            <a:spLocks noChangeArrowheads="1"/>
          </p:cNvSpPr>
          <p:nvPr/>
        </p:nvSpPr>
        <p:spPr bwMode="auto">
          <a:xfrm>
            <a:off x="5940425" y="4508500"/>
            <a:ext cx="1512888" cy="1008063"/>
          </a:xfrm>
          <a:prstGeom prst="flowChartDecision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β </a:t>
            </a:r>
            <a:r>
              <a:rPr lang="en-US"/>
              <a:t>mod 2 = 1</a:t>
            </a:r>
            <a:endParaRPr lang="el-GR"/>
          </a:p>
        </p:txBody>
      </p:sp>
      <p:sp>
        <p:nvSpPr>
          <p:cNvPr id="21514" name="AutoShape 10"/>
          <p:cNvSpPr>
            <a:spLocks noChangeArrowheads="1"/>
          </p:cNvSpPr>
          <p:nvPr/>
        </p:nvSpPr>
        <p:spPr bwMode="auto">
          <a:xfrm>
            <a:off x="3924300" y="3573463"/>
            <a:ext cx="1223963" cy="358775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αθρ </a:t>
            </a:r>
            <a:r>
              <a:rPr lang="el-GR">
                <a:latin typeface="Lucida Console" pitchFamily="49" charset="0"/>
              </a:rPr>
              <a:t>← </a:t>
            </a:r>
            <a:r>
              <a:rPr lang="el-GR"/>
              <a:t>0</a:t>
            </a:r>
          </a:p>
        </p:txBody>
      </p:sp>
      <p:sp>
        <p:nvSpPr>
          <p:cNvPr id="21515" name="AutoShape 11"/>
          <p:cNvSpPr>
            <a:spLocks noChangeArrowheads="1"/>
          </p:cNvSpPr>
          <p:nvPr/>
        </p:nvSpPr>
        <p:spPr bwMode="auto">
          <a:xfrm>
            <a:off x="7380288" y="4149725"/>
            <a:ext cx="1439862" cy="358775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αθρ </a:t>
            </a:r>
            <a:r>
              <a:rPr lang="el-GR">
                <a:latin typeface="Lucida Console" pitchFamily="49" charset="0"/>
              </a:rPr>
              <a:t>← </a:t>
            </a:r>
            <a:r>
              <a:rPr lang="el-GR"/>
              <a:t>αθρ+α</a:t>
            </a:r>
          </a:p>
        </p:txBody>
      </p:sp>
      <p:sp>
        <p:nvSpPr>
          <p:cNvPr id="21516" name="AutoShape 12"/>
          <p:cNvSpPr>
            <a:spLocks noChangeArrowheads="1"/>
          </p:cNvSpPr>
          <p:nvPr/>
        </p:nvSpPr>
        <p:spPr bwMode="auto">
          <a:xfrm>
            <a:off x="1042988" y="4616450"/>
            <a:ext cx="1439862" cy="792163"/>
          </a:xfrm>
          <a:prstGeom prst="flowChartInputOutpu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ΓΡΑΨΕ</a:t>
            </a:r>
          </a:p>
          <a:p>
            <a:pPr algn="ctr"/>
            <a:r>
              <a:rPr lang="el-GR"/>
              <a:t>αθρ</a:t>
            </a:r>
          </a:p>
        </p:txBody>
      </p:sp>
      <p:sp>
        <p:nvSpPr>
          <p:cNvPr id="21517" name="AutoShape 13"/>
          <p:cNvSpPr>
            <a:spLocks noChangeArrowheads="1"/>
          </p:cNvSpPr>
          <p:nvPr/>
        </p:nvSpPr>
        <p:spPr bwMode="auto">
          <a:xfrm>
            <a:off x="6084888" y="3357563"/>
            <a:ext cx="1223962" cy="358775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α </a:t>
            </a:r>
            <a:r>
              <a:rPr lang="el-GR">
                <a:latin typeface="Lucida Console" pitchFamily="49" charset="0"/>
              </a:rPr>
              <a:t>← </a:t>
            </a:r>
            <a:r>
              <a:rPr lang="el-GR"/>
              <a:t>α*2</a:t>
            </a:r>
          </a:p>
        </p:txBody>
      </p:sp>
      <p:sp>
        <p:nvSpPr>
          <p:cNvPr id="21519" name="AutoShape 15"/>
          <p:cNvSpPr>
            <a:spLocks noChangeArrowheads="1"/>
          </p:cNvSpPr>
          <p:nvPr/>
        </p:nvSpPr>
        <p:spPr bwMode="auto">
          <a:xfrm>
            <a:off x="6084888" y="2565400"/>
            <a:ext cx="1223962" cy="358775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β </a:t>
            </a:r>
            <a:r>
              <a:rPr lang="el-GR">
                <a:latin typeface="Lucida Console" pitchFamily="49" charset="0"/>
              </a:rPr>
              <a:t>← </a:t>
            </a:r>
            <a:r>
              <a:rPr lang="el-GR"/>
              <a:t>β/2</a:t>
            </a:r>
          </a:p>
        </p:txBody>
      </p:sp>
      <p:cxnSp>
        <p:nvCxnSpPr>
          <p:cNvPr id="21520" name="AutoShape 16"/>
          <p:cNvCxnSpPr>
            <a:cxnSpLocks noChangeShapeType="1"/>
            <a:stCxn id="21509" idx="2"/>
            <a:endCxn id="21511" idx="1"/>
          </p:cNvCxnSpPr>
          <p:nvPr/>
        </p:nvCxnSpPr>
        <p:spPr bwMode="auto">
          <a:xfrm>
            <a:off x="4537075" y="1989138"/>
            <a:ext cx="0" cy="4318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21521" name="AutoShape 17"/>
          <p:cNvCxnSpPr>
            <a:cxnSpLocks noChangeShapeType="1"/>
            <a:stCxn id="21511" idx="4"/>
            <a:endCxn id="21514" idx="0"/>
          </p:cNvCxnSpPr>
          <p:nvPr/>
        </p:nvCxnSpPr>
        <p:spPr bwMode="auto">
          <a:xfrm>
            <a:off x="4537075" y="3213100"/>
            <a:ext cx="0" cy="36036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sp>
        <p:nvSpPr>
          <p:cNvPr id="21522" name="AutoShape 18"/>
          <p:cNvSpPr>
            <a:spLocks noChangeArrowheads="1"/>
          </p:cNvSpPr>
          <p:nvPr/>
        </p:nvSpPr>
        <p:spPr bwMode="auto">
          <a:xfrm>
            <a:off x="4464050" y="4149725"/>
            <a:ext cx="144463" cy="144463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cxnSp>
        <p:nvCxnSpPr>
          <p:cNvPr id="21523" name="AutoShape 19"/>
          <p:cNvCxnSpPr>
            <a:cxnSpLocks noChangeShapeType="1"/>
            <a:stCxn id="21514" idx="2"/>
            <a:endCxn id="21522" idx="0"/>
          </p:cNvCxnSpPr>
          <p:nvPr/>
        </p:nvCxnSpPr>
        <p:spPr bwMode="auto">
          <a:xfrm>
            <a:off x="4537075" y="3932238"/>
            <a:ext cx="0" cy="21748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21524" name="AutoShape 20"/>
          <p:cNvCxnSpPr>
            <a:cxnSpLocks noChangeShapeType="1"/>
            <a:stCxn id="21522" idx="4"/>
            <a:endCxn id="21512" idx="0"/>
          </p:cNvCxnSpPr>
          <p:nvPr/>
        </p:nvCxnSpPr>
        <p:spPr bwMode="auto">
          <a:xfrm>
            <a:off x="4537075" y="4294188"/>
            <a:ext cx="0" cy="21431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21525" name="AutoShape 21"/>
          <p:cNvCxnSpPr>
            <a:cxnSpLocks noChangeShapeType="1"/>
            <a:stCxn id="21512" idx="3"/>
            <a:endCxn id="21513" idx="1"/>
          </p:cNvCxnSpPr>
          <p:nvPr/>
        </p:nvCxnSpPr>
        <p:spPr bwMode="auto">
          <a:xfrm>
            <a:off x="5292725" y="5013325"/>
            <a:ext cx="64770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21526" name="AutoShape 22"/>
          <p:cNvCxnSpPr>
            <a:cxnSpLocks noChangeShapeType="1"/>
            <a:stCxn id="21513" idx="3"/>
            <a:endCxn id="21515" idx="2"/>
          </p:cNvCxnSpPr>
          <p:nvPr/>
        </p:nvCxnSpPr>
        <p:spPr bwMode="auto">
          <a:xfrm flipV="1">
            <a:off x="7453313" y="4508500"/>
            <a:ext cx="647700" cy="504825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21527" name="AutoShape 23"/>
          <p:cNvCxnSpPr>
            <a:cxnSpLocks noChangeShapeType="1"/>
            <a:stCxn id="21513" idx="0"/>
            <a:endCxn id="21517" idx="2"/>
          </p:cNvCxnSpPr>
          <p:nvPr/>
        </p:nvCxnSpPr>
        <p:spPr bwMode="auto">
          <a:xfrm flipV="1">
            <a:off x="6697663" y="3716338"/>
            <a:ext cx="0" cy="7921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21528" name="AutoShape 24"/>
          <p:cNvCxnSpPr>
            <a:cxnSpLocks noChangeShapeType="1"/>
            <a:stCxn id="21517" idx="0"/>
            <a:endCxn id="21519" idx="2"/>
          </p:cNvCxnSpPr>
          <p:nvPr/>
        </p:nvCxnSpPr>
        <p:spPr bwMode="auto">
          <a:xfrm flipV="1">
            <a:off x="6697663" y="2924175"/>
            <a:ext cx="0" cy="4333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21529" name="AutoShape 25"/>
          <p:cNvCxnSpPr>
            <a:cxnSpLocks noChangeShapeType="1"/>
            <a:stCxn id="21515" idx="0"/>
            <a:endCxn id="21517" idx="2"/>
          </p:cNvCxnSpPr>
          <p:nvPr/>
        </p:nvCxnSpPr>
        <p:spPr bwMode="auto">
          <a:xfrm rot="5400000" flipH="1">
            <a:off x="7182644" y="3231357"/>
            <a:ext cx="433387" cy="1403350"/>
          </a:xfrm>
          <a:prstGeom prst="bentConnector3">
            <a:avLst>
              <a:gd name="adj1" fmla="val 49815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21530" name="AutoShape 26"/>
          <p:cNvCxnSpPr>
            <a:cxnSpLocks noChangeShapeType="1"/>
            <a:stCxn id="21519" idx="0"/>
            <a:endCxn id="21522" idx="6"/>
          </p:cNvCxnSpPr>
          <p:nvPr/>
        </p:nvCxnSpPr>
        <p:spPr bwMode="auto">
          <a:xfrm rot="16200000" flipH="1" flipV="1">
            <a:off x="4824413" y="2349500"/>
            <a:ext cx="1657350" cy="2089150"/>
          </a:xfrm>
          <a:prstGeom prst="bentConnector4">
            <a:avLst>
              <a:gd name="adj1" fmla="val -13792"/>
              <a:gd name="adj2" fmla="val 51366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21531" name="AutoShape 27"/>
          <p:cNvCxnSpPr>
            <a:cxnSpLocks noChangeShapeType="1"/>
            <a:stCxn id="21512" idx="1"/>
            <a:endCxn id="21516" idx="5"/>
          </p:cNvCxnSpPr>
          <p:nvPr/>
        </p:nvCxnSpPr>
        <p:spPr bwMode="auto">
          <a:xfrm flipH="1">
            <a:off x="2336800" y="5013325"/>
            <a:ext cx="1443038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21532" name="AutoShape 28"/>
          <p:cNvCxnSpPr>
            <a:cxnSpLocks noChangeShapeType="1"/>
            <a:stCxn id="21516" idx="4"/>
            <a:endCxn id="21510" idx="0"/>
          </p:cNvCxnSpPr>
          <p:nvPr/>
        </p:nvCxnSpPr>
        <p:spPr bwMode="auto">
          <a:xfrm>
            <a:off x="1763713" y="5408613"/>
            <a:ext cx="0" cy="54133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sp>
        <p:nvSpPr>
          <p:cNvPr id="21533" name="Text Box 29"/>
          <p:cNvSpPr txBox="1">
            <a:spLocks noChangeArrowheads="1"/>
          </p:cNvSpPr>
          <p:nvPr/>
        </p:nvSpPr>
        <p:spPr bwMode="auto">
          <a:xfrm>
            <a:off x="5343525" y="5095875"/>
            <a:ext cx="565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ΝΑΙ</a:t>
            </a:r>
          </a:p>
        </p:txBody>
      </p:sp>
      <p:sp>
        <p:nvSpPr>
          <p:cNvPr id="21534" name="Text Box 30"/>
          <p:cNvSpPr txBox="1">
            <a:spLocks noChangeArrowheads="1"/>
          </p:cNvSpPr>
          <p:nvPr/>
        </p:nvSpPr>
        <p:spPr bwMode="auto">
          <a:xfrm>
            <a:off x="2916238" y="5094288"/>
            <a:ext cx="577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ΟΧΙ</a:t>
            </a:r>
          </a:p>
        </p:txBody>
      </p:sp>
      <p:sp>
        <p:nvSpPr>
          <p:cNvPr id="21535" name="Text Box 31"/>
          <p:cNvSpPr txBox="1">
            <a:spLocks noChangeArrowheads="1"/>
          </p:cNvSpPr>
          <p:nvPr/>
        </p:nvSpPr>
        <p:spPr bwMode="auto">
          <a:xfrm>
            <a:off x="7596188" y="5094288"/>
            <a:ext cx="565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ΝΑΙ</a:t>
            </a:r>
          </a:p>
        </p:txBody>
      </p:sp>
      <p:sp>
        <p:nvSpPr>
          <p:cNvPr id="21536" name="Text Box 32"/>
          <p:cNvSpPr txBox="1">
            <a:spLocks noChangeArrowheads="1"/>
          </p:cNvSpPr>
          <p:nvPr/>
        </p:nvSpPr>
        <p:spPr bwMode="auto">
          <a:xfrm>
            <a:off x="6011863" y="4076700"/>
            <a:ext cx="577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ΟΧΙ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animBg="1"/>
      <p:bldP spid="21510" grpId="0" animBg="1"/>
      <p:bldP spid="21511" grpId="0" animBg="1"/>
      <p:bldP spid="21512" grpId="0" animBg="1"/>
      <p:bldP spid="21513" grpId="0" animBg="1"/>
      <p:bldP spid="21514" grpId="0" animBg="1"/>
      <p:bldP spid="21515" grpId="0" animBg="1"/>
      <p:bldP spid="21516" grpId="0" animBg="1"/>
      <p:bldP spid="21517" grpId="0" animBg="1"/>
      <p:bldP spid="21519" grpId="0" animBg="1"/>
      <p:bldP spid="21522" grpId="0" animBg="1"/>
      <p:bldP spid="21533" grpId="0"/>
      <p:bldP spid="21534" grpId="0"/>
      <p:bldP spid="21535" grpId="0"/>
      <p:bldP spid="215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Ολίσθηση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l-GR"/>
              <a:t>00010001</a:t>
            </a:r>
            <a:r>
              <a:rPr lang="el-GR" baseline="-25000"/>
              <a:t>(2)</a:t>
            </a:r>
            <a:r>
              <a:rPr lang="el-GR"/>
              <a:t> = 17</a:t>
            </a:r>
            <a:r>
              <a:rPr lang="el-GR" baseline="-25000"/>
              <a:t>(10)</a:t>
            </a:r>
          </a:p>
          <a:p>
            <a:pPr algn="ctr">
              <a:buFont typeface="Wingdings" pitchFamily="2" charset="2"/>
              <a:buNone/>
            </a:pPr>
            <a:r>
              <a:rPr lang="el-GR"/>
              <a:t>00100010</a:t>
            </a:r>
            <a:r>
              <a:rPr lang="el-GR" baseline="-25000"/>
              <a:t>(2)</a:t>
            </a:r>
            <a:r>
              <a:rPr lang="el-GR"/>
              <a:t> = 34</a:t>
            </a:r>
            <a:r>
              <a:rPr lang="el-GR" baseline="-25000"/>
              <a:t>(10)</a:t>
            </a:r>
          </a:p>
          <a:p>
            <a:r>
              <a:rPr lang="el-GR"/>
              <a:t>Ολίσθηση προς τα αριστερά ισοδυναμεί με πολλαπλασιασμό επί 2</a:t>
            </a:r>
          </a:p>
          <a:p>
            <a:pPr algn="ctr">
              <a:buFont typeface="Wingdings" pitchFamily="2" charset="2"/>
              <a:buNone/>
            </a:pPr>
            <a:r>
              <a:rPr lang="el-GR"/>
              <a:t>00010110</a:t>
            </a:r>
            <a:r>
              <a:rPr lang="el-GR" baseline="-25000"/>
              <a:t>(2)</a:t>
            </a:r>
            <a:r>
              <a:rPr lang="el-GR"/>
              <a:t> = 22</a:t>
            </a:r>
            <a:r>
              <a:rPr lang="el-GR" baseline="-25000"/>
              <a:t>(10)</a:t>
            </a:r>
          </a:p>
          <a:p>
            <a:pPr algn="ctr">
              <a:buFont typeface="Wingdings" pitchFamily="2" charset="2"/>
              <a:buNone/>
            </a:pPr>
            <a:r>
              <a:rPr lang="el-GR"/>
              <a:t>00001011</a:t>
            </a:r>
            <a:r>
              <a:rPr lang="el-GR" baseline="-25000"/>
              <a:t>(2)</a:t>
            </a:r>
            <a:r>
              <a:rPr lang="el-GR"/>
              <a:t> = 11</a:t>
            </a:r>
            <a:r>
              <a:rPr lang="el-GR" baseline="-25000"/>
              <a:t>(10)</a:t>
            </a:r>
          </a:p>
          <a:p>
            <a:r>
              <a:rPr lang="el-GR"/>
              <a:t>Ολίσθηση προς τα δεξιά ισοδυναμεί με (ακέραια) διαίρεση με το 2</a:t>
            </a:r>
          </a:p>
        </p:txBody>
      </p:sp>
      <p:sp>
        <p:nvSpPr>
          <p:cNvPr id="4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l-GR"/>
              <a:t>Βασικές Έννοιες Αλγορίθμων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uiExpand="1" build="p"/>
    </p:bldLst>
  </p:timing>
</p:sld>
</file>

<file path=ppt/theme/theme1.xml><?xml version="1.0" encoding="utf-8"?>
<a:theme xmlns:a="http://schemas.openxmlformats.org/drawingml/2006/main" name="Τεχνικό">
  <a:themeElements>
    <a:clrScheme name="Τεχνικό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Τεχνικό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Ροή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201</TotalTime>
  <Words>768</Words>
  <Application>Microsoft Office PowerPoint</Application>
  <PresentationFormat>Προβολή στην οθόνη (4:3)</PresentationFormat>
  <Paragraphs>175</Paragraphs>
  <Slides>18</Slides>
  <Notes>0</Notes>
  <HiddenSlides>7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18</vt:i4>
      </vt:variant>
    </vt:vector>
  </HeadingPairs>
  <TitlesOfParts>
    <vt:vector size="19" baseType="lpstr">
      <vt:lpstr>Τεχνικό</vt:lpstr>
      <vt:lpstr>Βασικές Έννοιες Αλγορίθμων</vt:lpstr>
      <vt:lpstr>Τι είναι αλγόριθμος</vt:lpstr>
      <vt:lpstr>Τι είναι αλγόριθμος</vt:lpstr>
      <vt:lpstr>Κριτήρια αλγορίθμων</vt:lpstr>
      <vt:lpstr>Καθοριστικότητα</vt:lpstr>
      <vt:lpstr>Αποτελεσματικότητα</vt:lpstr>
      <vt:lpstr>Καθοριστικότητα vs Αποτελεσματικότητα</vt:lpstr>
      <vt:lpstr>Σπουδαιότητα αλγορίθμων</vt:lpstr>
      <vt:lpstr>Σπουδαιότητα αλγορίθμων</vt:lpstr>
      <vt:lpstr>Διαφάνεια 10</vt:lpstr>
      <vt:lpstr>Διαφάνεια 11</vt:lpstr>
      <vt:lpstr>Περιγραφή και αναπαράσταση</vt:lpstr>
      <vt:lpstr>Διάγραμμα ροής</vt:lpstr>
      <vt:lpstr>Βασικές συνιστώσες αλγορίθμου</vt:lpstr>
      <vt:lpstr>Πολλαπλασιασμός α λα Ρώσικα</vt:lpstr>
      <vt:lpstr>Πολλαπλασιασμός α λα Ρώσικα</vt:lpstr>
      <vt:lpstr>Πολλαπλασιασμός α λα Ρώσικα</vt:lpstr>
      <vt:lpstr>Ολίσθηση</vt:lpstr>
    </vt:vector>
  </TitlesOfParts>
  <Company>3ο Γενικό Λύκειο Κοζάνης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Βασικές Έννοιες Αλγορίθμων</dc:title>
  <dc:subject>Κεφάλαιο 2</dc:subject>
  <dc:creator>Δημήτριος Δαλαγιώργος</dc:creator>
  <cp:lastModifiedBy>Δημήτρης Δαλαγιώργος</cp:lastModifiedBy>
  <cp:revision>21</cp:revision>
  <dcterms:created xsi:type="dcterms:W3CDTF">2006-12-18T22:29:20Z</dcterms:created>
  <dcterms:modified xsi:type="dcterms:W3CDTF">2008-09-21T14:20:01Z</dcterms:modified>
</cp:coreProperties>
</file>